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687" r:id="rId1"/>
    <p:sldMasterId id="2147484699" r:id="rId2"/>
    <p:sldMasterId id="2147484711" r:id="rId3"/>
    <p:sldMasterId id="2147484723" r:id="rId4"/>
    <p:sldMasterId id="2147484735" r:id="rId5"/>
    <p:sldMasterId id="2147484747" r:id="rId6"/>
    <p:sldMasterId id="2147484759" r:id="rId7"/>
    <p:sldMasterId id="2147484783" r:id="rId8"/>
    <p:sldMasterId id="2147484795" r:id="rId9"/>
    <p:sldMasterId id="2147484807" r:id="rId10"/>
    <p:sldMasterId id="2147484831" r:id="rId11"/>
    <p:sldMasterId id="2147484843" r:id="rId12"/>
    <p:sldMasterId id="2147484855" r:id="rId13"/>
    <p:sldMasterId id="2147484867" r:id="rId14"/>
    <p:sldMasterId id="2147484903" r:id="rId15"/>
    <p:sldMasterId id="2147484927" r:id="rId16"/>
    <p:sldMasterId id="2147484939" r:id="rId17"/>
    <p:sldMasterId id="2147484951" r:id="rId18"/>
    <p:sldMasterId id="2147484975" r:id="rId19"/>
    <p:sldMasterId id="2147484987" r:id="rId20"/>
    <p:sldMasterId id="2147485047" r:id="rId21"/>
    <p:sldMasterId id="2147485059" r:id="rId22"/>
  </p:sldMasterIdLst>
  <p:notesMasterIdLst>
    <p:notesMasterId r:id="rId53"/>
  </p:notesMasterIdLst>
  <p:sldIdLst>
    <p:sldId id="256" r:id="rId23"/>
    <p:sldId id="257" r:id="rId24"/>
    <p:sldId id="288" r:id="rId25"/>
    <p:sldId id="289" r:id="rId26"/>
    <p:sldId id="328" r:id="rId27"/>
    <p:sldId id="296" r:id="rId28"/>
    <p:sldId id="297" r:id="rId29"/>
    <p:sldId id="298" r:id="rId30"/>
    <p:sldId id="299" r:id="rId31"/>
    <p:sldId id="300" r:id="rId32"/>
    <p:sldId id="301" r:id="rId33"/>
    <p:sldId id="302" r:id="rId34"/>
    <p:sldId id="304" r:id="rId35"/>
    <p:sldId id="305" r:id="rId36"/>
    <p:sldId id="306" r:id="rId37"/>
    <p:sldId id="308" r:id="rId38"/>
    <p:sldId id="309" r:id="rId39"/>
    <p:sldId id="310" r:id="rId40"/>
    <p:sldId id="311" r:id="rId41"/>
    <p:sldId id="317" r:id="rId42"/>
    <p:sldId id="314" r:id="rId43"/>
    <p:sldId id="318" r:id="rId44"/>
    <p:sldId id="316" r:id="rId45"/>
    <p:sldId id="320" r:id="rId46"/>
    <p:sldId id="321" r:id="rId47"/>
    <p:sldId id="326" r:id="rId48"/>
    <p:sldId id="327" r:id="rId49"/>
    <p:sldId id="329" r:id="rId50"/>
    <p:sldId id="294" r:id="rId51"/>
    <p:sldId id="287"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Orta Stil 1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Orta Stil 1 - Vurgu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3"/>
    <p:restoredTop sz="94662"/>
  </p:normalViewPr>
  <p:slideViewPr>
    <p:cSldViewPr snapToGrid="0" snapToObjects="1">
      <p:cViewPr varScale="1">
        <p:scale>
          <a:sx n="106" d="100"/>
          <a:sy n="106" d="100"/>
        </p:scale>
        <p:origin x="438"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4.xml"/><Relationship Id="rId39" Type="http://schemas.openxmlformats.org/officeDocument/2006/relationships/slide" Target="slides/slide17.xml"/><Relationship Id="rId21" Type="http://schemas.openxmlformats.org/officeDocument/2006/relationships/slideMaster" Target="slideMasters/slideMaster21.xml"/><Relationship Id="rId34" Type="http://schemas.openxmlformats.org/officeDocument/2006/relationships/slide" Target="slides/slide12.xml"/><Relationship Id="rId42" Type="http://schemas.openxmlformats.org/officeDocument/2006/relationships/slide" Target="slides/slide20.xml"/><Relationship Id="rId47" Type="http://schemas.openxmlformats.org/officeDocument/2006/relationships/slide" Target="slides/slide25.xml"/><Relationship Id="rId50" Type="http://schemas.openxmlformats.org/officeDocument/2006/relationships/slide" Target="slides/slide28.xml"/><Relationship Id="rId55"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slide" Target="slides/slide24.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7.xml"/><Relationship Id="rId41" Type="http://schemas.openxmlformats.org/officeDocument/2006/relationships/slide" Target="slides/slide1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slide" Target="slides/slide15.xml"/><Relationship Id="rId40" Type="http://schemas.openxmlformats.org/officeDocument/2006/relationships/slide" Target="slides/slide18.xml"/><Relationship Id="rId45" Type="http://schemas.openxmlformats.org/officeDocument/2006/relationships/slide" Target="slides/slide23.xml"/><Relationship Id="rId53"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slide" Target="slides/slide27.xml"/><Relationship Id="rId57"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9.xml"/><Relationship Id="rId44" Type="http://schemas.openxmlformats.org/officeDocument/2006/relationships/slide" Target="slides/slide22.xml"/><Relationship Id="rId52" Type="http://schemas.openxmlformats.org/officeDocument/2006/relationships/slide" Target="slides/slide3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slide" Target="slides/slide21.xml"/><Relationship Id="rId48" Type="http://schemas.openxmlformats.org/officeDocument/2006/relationships/slide" Target="slides/slide26.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29.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3F9E3C-B3CD-488F-94B0-B32442C4D3F7}"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tr-TR"/>
        </a:p>
      </dgm:t>
    </dgm:pt>
    <dgm:pt modelId="{5D5A5C77-ACEF-4393-A986-5C3A96457BFE}">
      <dgm:prSet phldrT="[Metin]" custT="1"/>
      <dgm:spPr/>
      <dgm:t>
        <a:bodyPr/>
        <a:lstStyle/>
        <a:p>
          <a:r>
            <a:rPr lang="tr-TR" sz="4000" dirty="0"/>
            <a:t>11 ve 12.  Sınıflar</a:t>
          </a:r>
        </a:p>
      </dgm:t>
    </dgm:pt>
    <dgm:pt modelId="{BC663222-5C4A-4BE9-BDFB-89629EF770D7}" type="parTrans" cxnId="{3E4CEB84-F929-4C81-B0B5-0DB56D018F7B}">
      <dgm:prSet/>
      <dgm:spPr/>
      <dgm:t>
        <a:bodyPr/>
        <a:lstStyle/>
        <a:p>
          <a:endParaRPr lang="tr-TR"/>
        </a:p>
      </dgm:t>
    </dgm:pt>
    <dgm:pt modelId="{243295CC-12D8-4FC3-B904-2A3F259249B3}" type="sibTrans" cxnId="{3E4CEB84-F929-4C81-B0B5-0DB56D018F7B}">
      <dgm:prSet/>
      <dgm:spPr/>
      <dgm:t>
        <a:bodyPr/>
        <a:lstStyle/>
        <a:p>
          <a:endParaRPr lang="tr-TR"/>
        </a:p>
      </dgm:t>
    </dgm:pt>
    <dgm:pt modelId="{A9D90CDF-7A70-43AA-BF93-E857CBD50DE5}">
      <dgm:prSet phldrT="[Metin]" custT="1"/>
      <dgm:spPr/>
      <dgm:t>
        <a:bodyPr/>
        <a:lstStyle/>
        <a:p>
          <a:pPr algn="l"/>
          <a:r>
            <a:rPr lang="tr-TR" sz="2400" b="1" dirty="0"/>
            <a:t>TÜRK DİLİ VE EDEBİYATI</a:t>
          </a:r>
        </a:p>
      </dgm:t>
    </dgm:pt>
    <dgm:pt modelId="{E6A84AC9-0594-4E1F-93FE-49A8879E2671}" type="parTrans" cxnId="{DC85BC6B-31C2-48BC-90E3-478D06C7B228}">
      <dgm:prSet/>
      <dgm:spPr/>
      <dgm:t>
        <a:bodyPr/>
        <a:lstStyle/>
        <a:p>
          <a:endParaRPr lang="tr-TR"/>
        </a:p>
      </dgm:t>
    </dgm:pt>
    <dgm:pt modelId="{B84F8172-F1EE-4E58-ACE8-2002BCF5FFBE}" type="sibTrans" cxnId="{DC85BC6B-31C2-48BC-90E3-478D06C7B228}">
      <dgm:prSet/>
      <dgm:spPr/>
      <dgm:t>
        <a:bodyPr/>
        <a:lstStyle/>
        <a:p>
          <a:endParaRPr lang="tr-TR"/>
        </a:p>
      </dgm:t>
    </dgm:pt>
    <dgm:pt modelId="{9471A1C9-8D4C-40DD-9A97-390E303EC237}">
      <dgm:prSet phldrT="[Metin]" custT="1"/>
      <dgm:spPr/>
      <dgm:t>
        <a:bodyPr/>
        <a:lstStyle/>
        <a:p>
          <a:pPr algn="l"/>
          <a:r>
            <a:rPr lang="tr-TR" sz="2400" b="1" dirty="0"/>
            <a:t>FEN BİLİMLERİ</a:t>
          </a:r>
        </a:p>
        <a:p>
          <a:pPr algn="l"/>
          <a:r>
            <a:rPr lang="tr-TR" sz="2400" b="1" dirty="0"/>
            <a:t>(Fizik-Kimya-Biyoloji)</a:t>
          </a:r>
        </a:p>
      </dgm:t>
    </dgm:pt>
    <dgm:pt modelId="{A64355BB-320B-472C-8D93-120DF6D99E11}" type="parTrans" cxnId="{AD5E525B-2B79-47D7-947C-B6C7417ECF63}">
      <dgm:prSet/>
      <dgm:spPr/>
      <dgm:t>
        <a:bodyPr/>
        <a:lstStyle/>
        <a:p>
          <a:endParaRPr lang="tr-TR"/>
        </a:p>
      </dgm:t>
    </dgm:pt>
    <dgm:pt modelId="{C153D4AD-74DE-44B1-82BF-F98F647574A4}" type="sibTrans" cxnId="{AD5E525B-2B79-47D7-947C-B6C7417ECF63}">
      <dgm:prSet/>
      <dgm:spPr/>
      <dgm:t>
        <a:bodyPr/>
        <a:lstStyle/>
        <a:p>
          <a:endParaRPr lang="tr-TR"/>
        </a:p>
      </dgm:t>
    </dgm:pt>
    <dgm:pt modelId="{199848F4-6158-450D-B4C4-6D6A79D4C961}">
      <dgm:prSet custT="1"/>
      <dgm:spPr/>
      <dgm:t>
        <a:bodyPr/>
        <a:lstStyle/>
        <a:p>
          <a:pPr algn="l"/>
          <a:r>
            <a:rPr lang="tr-TR" sz="2400" b="1" dirty="0"/>
            <a:t>MATEMATİK</a:t>
          </a:r>
          <a:endParaRPr lang="tr-TR" sz="2400" dirty="0"/>
        </a:p>
      </dgm:t>
    </dgm:pt>
    <dgm:pt modelId="{200A3F7A-666A-4FA0-A158-857C43071E2B}" type="parTrans" cxnId="{ED24F0A7-6CA0-4C73-8D95-3E165A00F0DE}">
      <dgm:prSet/>
      <dgm:spPr/>
      <dgm:t>
        <a:bodyPr/>
        <a:lstStyle/>
        <a:p>
          <a:endParaRPr lang="tr-TR"/>
        </a:p>
      </dgm:t>
    </dgm:pt>
    <dgm:pt modelId="{0722297F-8210-48C4-8F5A-5E2082A30CA5}" type="sibTrans" cxnId="{ED24F0A7-6CA0-4C73-8D95-3E165A00F0DE}">
      <dgm:prSet/>
      <dgm:spPr/>
      <dgm:t>
        <a:bodyPr/>
        <a:lstStyle/>
        <a:p>
          <a:endParaRPr lang="tr-TR"/>
        </a:p>
      </dgm:t>
    </dgm:pt>
    <dgm:pt modelId="{CEBA4910-6304-4E57-9DF3-31B5D997174A}" type="pres">
      <dgm:prSet presAssocID="{213F9E3C-B3CD-488F-94B0-B32442C4D3F7}" presName="diagram" presStyleCnt="0">
        <dgm:presLayoutVars>
          <dgm:chPref val="1"/>
          <dgm:dir/>
          <dgm:animOne val="branch"/>
          <dgm:animLvl val="lvl"/>
          <dgm:resizeHandles/>
        </dgm:presLayoutVars>
      </dgm:prSet>
      <dgm:spPr/>
      <dgm:t>
        <a:bodyPr/>
        <a:lstStyle/>
        <a:p>
          <a:endParaRPr lang="tr-TR"/>
        </a:p>
      </dgm:t>
    </dgm:pt>
    <dgm:pt modelId="{8F5B21B5-6C39-4395-9429-353F3765FBA0}" type="pres">
      <dgm:prSet presAssocID="{5D5A5C77-ACEF-4393-A986-5C3A96457BFE}" presName="root" presStyleCnt="0"/>
      <dgm:spPr/>
    </dgm:pt>
    <dgm:pt modelId="{06E086AC-DBEE-4ACB-BBE0-F85DCDA50685}" type="pres">
      <dgm:prSet presAssocID="{5D5A5C77-ACEF-4393-A986-5C3A96457BFE}" presName="rootComposite" presStyleCnt="0"/>
      <dgm:spPr/>
    </dgm:pt>
    <dgm:pt modelId="{8D27F960-2A69-4B44-B4E3-D2CEA61BDD68}" type="pres">
      <dgm:prSet presAssocID="{5D5A5C77-ACEF-4393-A986-5C3A96457BFE}" presName="rootText" presStyleLbl="node1" presStyleIdx="0" presStyleCnt="1" custScaleX="228767" custLinFactNeighborX="-28810" custLinFactNeighborY="-275"/>
      <dgm:spPr/>
      <dgm:t>
        <a:bodyPr/>
        <a:lstStyle/>
        <a:p>
          <a:endParaRPr lang="tr-TR"/>
        </a:p>
      </dgm:t>
    </dgm:pt>
    <dgm:pt modelId="{04B75918-6299-4E95-9E65-F59243395AF8}" type="pres">
      <dgm:prSet presAssocID="{5D5A5C77-ACEF-4393-A986-5C3A96457BFE}" presName="rootConnector" presStyleLbl="node1" presStyleIdx="0" presStyleCnt="1"/>
      <dgm:spPr/>
      <dgm:t>
        <a:bodyPr/>
        <a:lstStyle/>
        <a:p>
          <a:endParaRPr lang="tr-TR"/>
        </a:p>
      </dgm:t>
    </dgm:pt>
    <dgm:pt modelId="{86E704CE-B89B-442F-A5B8-A18F9E9142BD}" type="pres">
      <dgm:prSet presAssocID="{5D5A5C77-ACEF-4393-A986-5C3A96457BFE}" presName="childShape" presStyleCnt="0"/>
      <dgm:spPr/>
    </dgm:pt>
    <dgm:pt modelId="{21804E71-0183-4C98-A0A2-65E76862158D}" type="pres">
      <dgm:prSet presAssocID="{E6A84AC9-0594-4E1F-93FE-49A8879E2671}" presName="Name13" presStyleLbl="parChTrans1D2" presStyleIdx="0" presStyleCnt="3"/>
      <dgm:spPr/>
      <dgm:t>
        <a:bodyPr/>
        <a:lstStyle/>
        <a:p>
          <a:endParaRPr lang="tr-TR"/>
        </a:p>
      </dgm:t>
    </dgm:pt>
    <dgm:pt modelId="{8ED2502A-22AD-4D13-BE20-0E0289E68990}" type="pres">
      <dgm:prSet presAssocID="{A9D90CDF-7A70-43AA-BF93-E857CBD50DE5}" presName="childText" presStyleLbl="bgAcc1" presStyleIdx="0" presStyleCnt="3" custScaleX="228767">
        <dgm:presLayoutVars>
          <dgm:bulletEnabled val="1"/>
        </dgm:presLayoutVars>
      </dgm:prSet>
      <dgm:spPr/>
      <dgm:t>
        <a:bodyPr/>
        <a:lstStyle/>
        <a:p>
          <a:endParaRPr lang="tr-TR"/>
        </a:p>
      </dgm:t>
    </dgm:pt>
    <dgm:pt modelId="{9A214B98-5009-453D-9A21-036526BC6DA9}" type="pres">
      <dgm:prSet presAssocID="{A64355BB-320B-472C-8D93-120DF6D99E11}" presName="Name13" presStyleLbl="parChTrans1D2" presStyleIdx="1" presStyleCnt="3"/>
      <dgm:spPr/>
      <dgm:t>
        <a:bodyPr/>
        <a:lstStyle/>
        <a:p>
          <a:endParaRPr lang="tr-TR"/>
        </a:p>
      </dgm:t>
    </dgm:pt>
    <dgm:pt modelId="{15778609-3510-4D08-BEE3-3206E633FC88}" type="pres">
      <dgm:prSet presAssocID="{9471A1C9-8D4C-40DD-9A97-390E303EC237}" presName="childText" presStyleLbl="bgAcc1" presStyleIdx="1" presStyleCnt="3" custScaleX="208099" custLinFactY="5413" custLinFactNeighborX="-924" custLinFactNeighborY="100000">
        <dgm:presLayoutVars>
          <dgm:bulletEnabled val="1"/>
        </dgm:presLayoutVars>
      </dgm:prSet>
      <dgm:spPr/>
      <dgm:t>
        <a:bodyPr/>
        <a:lstStyle/>
        <a:p>
          <a:endParaRPr lang="tr-TR"/>
        </a:p>
      </dgm:t>
    </dgm:pt>
    <dgm:pt modelId="{075A0D00-548C-4F84-B018-2C33AE26B9CF}" type="pres">
      <dgm:prSet presAssocID="{200A3F7A-666A-4FA0-A158-857C43071E2B}" presName="Name13" presStyleLbl="parChTrans1D2" presStyleIdx="2" presStyleCnt="3"/>
      <dgm:spPr/>
      <dgm:t>
        <a:bodyPr/>
        <a:lstStyle/>
        <a:p>
          <a:endParaRPr lang="tr-TR"/>
        </a:p>
      </dgm:t>
    </dgm:pt>
    <dgm:pt modelId="{684A300B-E370-4525-A2D0-2EF7EEDDF8A3}" type="pres">
      <dgm:prSet presAssocID="{199848F4-6158-450D-B4C4-6D6A79D4C961}" presName="childText" presStyleLbl="bgAcc1" presStyleIdx="2" presStyleCnt="3" custScaleX="129072" custLinFactY="-33745" custLinFactNeighborX="-924" custLinFactNeighborY="-100000">
        <dgm:presLayoutVars>
          <dgm:bulletEnabled val="1"/>
        </dgm:presLayoutVars>
      </dgm:prSet>
      <dgm:spPr/>
      <dgm:t>
        <a:bodyPr/>
        <a:lstStyle/>
        <a:p>
          <a:endParaRPr lang="tr-TR"/>
        </a:p>
      </dgm:t>
    </dgm:pt>
  </dgm:ptLst>
  <dgm:cxnLst>
    <dgm:cxn modelId="{748B021A-4CE6-43DE-A430-20115119A76C}" type="presOf" srcId="{A9D90CDF-7A70-43AA-BF93-E857CBD50DE5}" destId="{8ED2502A-22AD-4D13-BE20-0E0289E68990}" srcOrd="0" destOrd="0" presId="urn:microsoft.com/office/officeart/2005/8/layout/hierarchy3"/>
    <dgm:cxn modelId="{A4A4C02E-5F59-4872-AF3C-294E1F8DE888}" type="presOf" srcId="{213F9E3C-B3CD-488F-94B0-B32442C4D3F7}" destId="{CEBA4910-6304-4E57-9DF3-31B5D997174A}" srcOrd="0" destOrd="0" presId="urn:microsoft.com/office/officeart/2005/8/layout/hierarchy3"/>
    <dgm:cxn modelId="{DC85BC6B-31C2-48BC-90E3-478D06C7B228}" srcId="{5D5A5C77-ACEF-4393-A986-5C3A96457BFE}" destId="{A9D90CDF-7A70-43AA-BF93-E857CBD50DE5}" srcOrd="0" destOrd="0" parTransId="{E6A84AC9-0594-4E1F-93FE-49A8879E2671}" sibTransId="{B84F8172-F1EE-4E58-ACE8-2002BCF5FFBE}"/>
    <dgm:cxn modelId="{7010A40E-47CA-4AF3-861F-0C6BF017C480}" type="presOf" srcId="{5D5A5C77-ACEF-4393-A986-5C3A96457BFE}" destId="{04B75918-6299-4E95-9E65-F59243395AF8}" srcOrd="1" destOrd="0" presId="urn:microsoft.com/office/officeart/2005/8/layout/hierarchy3"/>
    <dgm:cxn modelId="{AD92EC33-B77A-4C89-8E7F-1A492208D6ED}" type="presOf" srcId="{5D5A5C77-ACEF-4393-A986-5C3A96457BFE}" destId="{8D27F960-2A69-4B44-B4E3-D2CEA61BDD68}" srcOrd="0" destOrd="0" presId="urn:microsoft.com/office/officeart/2005/8/layout/hierarchy3"/>
    <dgm:cxn modelId="{EC79A137-AEEB-4357-BEB8-FD5C598BC6E6}" type="presOf" srcId="{E6A84AC9-0594-4E1F-93FE-49A8879E2671}" destId="{21804E71-0183-4C98-A0A2-65E76862158D}" srcOrd="0" destOrd="0" presId="urn:microsoft.com/office/officeart/2005/8/layout/hierarchy3"/>
    <dgm:cxn modelId="{6E085EE3-61C6-475C-89CC-9CA6894E4245}" type="presOf" srcId="{9471A1C9-8D4C-40DD-9A97-390E303EC237}" destId="{15778609-3510-4D08-BEE3-3206E633FC88}" srcOrd="0" destOrd="0" presId="urn:microsoft.com/office/officeart/2005/8/layout/hierarchy3"/>
    <dgm:cxn modelId="{ED24F0A7-6CA0-4C73-8D95-3E165A00F0DE}" srcId="{5D5A5C77-ACEF-4393-A986-5C3A96457BFE}" destId="{199848F4-6158-450D-B4C4-6D6A79D4C961}" srcOrd="2" destOrd="0" parTransId="{200A3F7A-666A-4FA0-A158-857C43071E2B}" sibTransId="{0722297F-8210-48C4-8F5A-5E2082A30CA5}"/>
    <dgm:cxn modelId="{D0C8E601-AB20-4E6E-871F-9CAB9F9A808F}" type="presOf" srcId="{A64355BB-320B-472C-8D93-120DF6D99E11}" destId="{9A214B98-5009-453D-9A21-036526BC6DA9}" srcOrd="0" destOrd="0" presId="urn:microsoft.com/office/officeart/2005/8/layout/hierarchy3"/>
    <dgm:cxn modelId="{86B8BA3F-D556-4D86-AB59-6C39F54371F0}" type="presOf" srcId="{200A3F7A-666A-4FA0-A158-857C43071E2B}" destId="{075A0D00-548C-4F84-B018-2C33AE26B9CF}" srcOrd="0" destOrd="0" presId="urn:microsoft.com/office/officeart/2005/8/layout/hierarchy3"/>
    <dgm:cxn modelId="{AD5E525B-2B79-47D7-947C-B6C7417ECF63}" srcId="{5D5A5C77-ACEF-4393-A986-5C3A96457BFE}" destId="{9471A1C9-8D4C-40DD-9A97-390E303EC237}" srcOrd="1" destOrd="0" parTransId="{A64355BB-320B-472C-8D93-120DF6D99E11}" sibTransId="{C153D4AD-74DE-44B1-82BF-F98F647574A4}"/>
    <dgm:cxn modelId="{3E4CEB84-F929-4C81-B0B5-0DB56D018F7B}" srcId="{213F9E3C-B3CD-488F-94B0-B32442C4D3F7}" destId="{5D5A5C77-ACEF-4393-A986-5C3A96457BFE}" srcOrd="0" destOrd="0" parTransId="{BC663222-5C4A-4BE9-BDFB-89629EF770D7}" sibTransId="{243295CC-12D8-4FC3-B904-2A3F259249B3}"/>
    <dgm:cxn modelId="{6B778A44-F538-44AA-9AB9-A7674FDA67DF}" type="presOf" srcId="{199848F4-6158-450D-B4C4-6D6A79D4C961}" destId="{684A300B-E370-4525-A2D0-2EF7EEDDF8A3}" srcOrd="0" destOrd="0" presId="urn:microsoft.com/office/officeart/2005/8/layout/hierarchy3"/>
    <dgm:cxn modelId="{1E36B4E2-200E-489E-B21E-EA3DB67EC79A}" type="presParOf" srcId="{CEBA4910-6304-4E57-9DF3-31B5D997174A}" destId="{8F5B21B5-6C39-4395-9429-353F3765FBA0}" srcOrd="0" destOrd="0" presId="urn:microsoft.com/office/officeart/2005/8/layout/hierarchy3"/>
    <dgm:cxn modelId="{6AF6BBF5-CAF0-418B-81D1-F3AF727595FB}" type="presParOf" srcId="{8F5B21B5-6C39-4395-9429-353F3765FBA0}" destId="{06E086AC-DBEE-4ACB-BBE0-F85DCDA50685}" srcOrd="0" destOrd="0" presId="urn:microsoft.com/office/officeart/2005/8/layout/hierarchy3"/>
    <dgm:cxn modelId="{2577F475-C067-4764-8610-9FF29C729C0E}" type="presParOf" srcId="{06E086AC-DBEE-4ACB-BBE0-F85DCDA50685}" destId="{8D27F960-2A69-4B44-B4E3-D2CEA61BDD68}" srcOrd="0" destOrd="0" presId="urn:microsoft.com/office/officeart/2005/8/layout/hierarchy3"/>
    <dgm:cxn modelId="{00F6064E-61A8-44E8-9958-93BAB5387D94}" type="presParOf" srcId="{06E086AC-DBEE-4ACB-BBE0-F85DCDA50685}" destId="{04B75918-6299-4E95-9E65-F59243395AF8}" srcOrd="1" destOrd="0" presId="urn:microsoft.com/office/officeart/2005/8/layout/hierarchy3"/>
    <dgm:cxn modelId="{F228A967-F521-4AD5-BF45-BE89AB09E161}" type="presParOf" srcId="{8F5B21B5-6C39-4395-9429-353F3765FBA0}" destId="{86E704CE-B89B-442F-A5B8-A18F9E9142BD}" srcOrd="1" destOrd="0" presId="urn:microsoft.com/office/officeart/2005/8/layout/hierarchy3"/>
    <dgm:cxn modelId="{9493E718-3CAA-4A6D-9035-FD623F310EF4}" type="presParOf" srcId="{86E704CE-B89B-442F-A5B8-A18F9E9142BD}" destId="{21804E71-0183-4C98-A0A2-65E76862158D}" srcOrd="0" destOrd="0" presId="urn:microsoft.com/office/officeart/2005/8/layout/hierarchy3"/>
    <dgm:cxn modelId="{E58C1EED-A28C-4F26-BCD6-548CCEE88DE5}" type="presParOf" srcId="{86E704CE-B89B-442F-A5B8-A18F9E9142BD}" destId="{8ED2502A-22AD-4D13-BE20-0E0289E68990}" srcOrd="1" destOrd="0" presId="urn:microsoft.com/office/officeart/2005/8/layout/hierarchy3"/>
    <dgm:cxn modelId="{E68C3728-3058-42BC-A146-0D0E9D453AE1}" type="presParOf" srcId="{86E704CE-B89B-442F-A5B8-A18F9E9142BD}" destId="{9A214B98-5009-453D-9A21-036526BC6DA9}" srcOrd="2" destOrd="0" presId="urn:microsoft.com/office/officeart/2005/8/layout/hierarchy3"/>
    <dgm:cxn modelId="{D92D8AB2-B631-46C3-BD47-39C8FDC472F0}" type="presParOf" srcId="{86E704CE-B89B-442F-A5B8-A18F9E9142BD}" destId="{15778609-3510-4D08-BEE3-3206E633FC88}" srcOrd="3" destOrd="0" presId="urn:microsoft.com/office/officeart/2005/8/layout/hierarchy3"/>
    <dgm:cxn modelId="{DAB2F9CA-2CC3-4B1D-8019-ACCFD2134929}" type="presParOf" srcId="{86E704CE-B89B-442F-A5B8-A18F9E9142BD}" destId="{075A0D00-548C-4F84-B018-2C33AE26B9CF}" srcOrd="4" destOrd="0" presId="urn:microsoft.com/office/officeart/2005/8/layout/hierarchy3"/>
    <dgm:cxn modelId="{EDCA09DC-1D22-45B2-90E5-9BE76B28CA7E}" type="presParOf" srcId="{86E704CE-B89B-442F-A5B8-A18F9E9142BD}" destId="{684A300B-E370-4525-A2D0-2EF7EEDDF8A3}" srcOrd="5" destOrd="0" presId="urn:microsoft.com/office/officeart/2005/8/layout/hierarchy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3F9E3C-B3CD-488F-94B0-B32442C4D3F7}"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tr-TR"/>
        </a:p>
      </dgm:t>
    </dgm:pt>
    <dgm:pt modelId="{5D5A5C77-ACEF-4393-A986-5C3A96457BFE}">
      <dgm:prSet phldrT="[Metin]" custT="1"/>
      <dgm:spPr/>
      <dgm:t>
        <a:bodyPr/>
        <a:lstStyle/>
        <a:p>
          <a:r>
            <a:rPr lang="tr-TR" sz="4000" dirty="0"/>
            <a:t>7 ve 8. Sınıflar</a:t>
          </a:r>
        </a:p>
      </dgm:t>
    </dgm:pt>
    <dgm:pt modelId="{BC663222-5C4A-4BE9-BDFB-89629EF770D7}" type="parTrans" cxnId="{3E4CEB84-F929-4C81-B0B5-0DB56D018F7B}">
      <dgm:prSet/>
      <dgm:spPr/>
      <dgm:t>
        <a:bodyPr/>
        <a:lstStyle/>
        <a:p>
          <a:endParaRPr lang="tr-TR"/>
        </a:p>
      </dgm:t>
    </dgm:pt>
    <dgm:pt modelId="{243295CC-12D8-4FC3-B904-2A3F259249B3}" type="sibTrans" cxnId="{3E4CEB84-F929-4C81-B0B5-0DB56D018F7B}">
      <dgm:prSet/>
      <dgm:spPr/>
      <dgm:t>
        <a:bodyPr/>
        <a:lstStyle/>
        <a:p>
          <a:endParaRPr lang="tr-TR"/>
        </a:p>
      </dgm:t>
    </dgm:pt>
    <dgm:pt modelId="{A9D90CDF-7A70-43AA-BF93-E857CBD50DE5}">
      <dgm:prSet phldrT="[Metin]" custT="1"/>
      <dgm:spPr/>
      <dgm:t>
        <a:bodyPr/>
        <a:lstStyle/>
        <a:p>
          <a:pPr algn="l"/>
          <a:r>
            <a:rPr lang="tr-TR" sz="2400" b="1" dirty="0"/>
            <a:t>TÜRKÇE</a:t>
          </a:r>
          <a:endParaRPr lang="tr-TR" sz="1600" b="1" dirty="0"/>
        </a:p>
      </dgm:t>
    </dgm:pt>
    <dgm:pt modelId="{E6A84AC9-0594-4E1F-93FE-49A8879E2671}" type="parTrans" cxnId="{DC85BC6B-31C2-48BC-90E3-478D06C7B228}">
      <dgm:prSet/>
      <dgm:spPr/>
      <dgm:t>
        <a:bodyPr/>
        <a:lstStyle/>
        <a:p>
          <a:endParaRPr lang="tr-TR"/>
        </a:p>
      </dgm:t>
    </dgm:pt>
    <dgm:pt modelId="{B84F8172-F1EE-4E58-ACE8-2002BCF5FFBE}" type="sibTrans" cxnId="{DC85BC6B-31C2-48BC-90E3-478D06C7B228}">
      <dgm:prSet/>
      <dgm:spPr/>
      <dgm:t>
        <a:bodyPr/>
        <a:lstStyle/>
        <a:p>
          <a:endParaRPr lang="tr-TR"/>
        </a:p>
      </dgm:t>
    </dgm:pt>
    <dgm:pt modelId="{9471A1C9-8D4C-40DD-9A97-390E303EC237}">
      <dgm:prSet phldrT="[Metin]" custT="1"/>
      <dgm:spPr/>
      <dgm:t>
        <a:bodyPr/>
        <a:lstStyle/>
        <a:p>
          <a:pPr algn="l"/>
          <a:r>
            <a:rPr lang="tr-TR" sz="2400" b="1" dirty="0"/>
            <a:t>FEN BİLİMLERİ</a:t>
          </a:r>
        </a:p>
      </dgm:t>
    </dgm:pt>
    <dgm:pt modelId="{A64355BB-320B-472C-8D93-120DF6D99E11}" type="parTrans" cxnId="{AD5E525B-2B79-47D7-947C-B6C7417ECF63}">
      <dgm:prSet/>
      <dgm:spPr/>
      <dgm:t>
        <a:bodyPr/>
        <a:lstStyle/>
        <a:p>
          <a:endParaRPr lang="tr-TR"/>
        </a:p>
      </dgm:t>
    </dgm:pt>
    <dgm:pt modelId="{C153D4AD-74DE-44B1-82BF-F98F647574A4}" type="sibTrans" cxnId="{AD5E525B-2B79-47D7-947C-B6C7417ECF63}">
      <dgm:prSet/>
      <dgm:spPr/>
      <dgm:t>
        <a:bodyPr/>
        <a:lstStyle/>
        <a:p>
          <a:endParaRPr lang="tr-TR"/>
        </a:p>
      </dgm:t>
    </dgm:pt>
    <dgm:pt modelId="{ACA4FE70-F7A0-470A-995C-8DE8D4463311}">
      <dgm:prSet custT="1"/>
      <dgm:spPr/>
      <dgm:t>
        <a:bodyPr/>
        <a:lstStyle/>
        <a:p>
          <a:pPr algn="l"/>
          <a:r>
            <a:rPr lang="tr-TR" sz="2400" b="1" dirty="0"/>
            <a:t>MATEMATİK</a:t>
          </a:r>
          <a:endParaRPr lang="tr-TR" sz="4000" b="1" dirty="0"/>
        </a:p>
      </dgm:t>
    </dgm:pt>
    <dgm:pt modelId="{FE653C01-F5A0-4509-A934-A6B531F6DBEA}" type="parTrans" cxnId="{ED5AD002-DDC5-4A29-B811-9D42E5222B49}">
      <dgm:prSet/>
      <dgm:spPr/>
      <dgm:t>
        <a:bodyPr/>
        <a:lstStyle/>
        <a:p>
          <a:endParaRPr lang="tr-TR"/>
        </a:p>
      </dgm:t>
    </dgm:pt>
    <dgm:pt modelId="{74AD1CFA-76B1-4EF4-A17D-BA257CEAAE29}" type="sibTrans" cxnId="{ED5AD002-DDC5-4A29-B811-9D42E5222B49}">
      <dgm:prSet/>
      <dgm:spPr/>
      <dgm:t>
        <a:bodyPr/>
        <a:lstStyle/>
        <a:p>
          <a:endParaRPr lang="tr-TR"/>
        </a:p>
      </dgm:t>
    </dgm:pt>
    <dgm:pt modelId="{CEBA4910-6304-4E57-9DF3-31B5D997174A}" type="pres">
      <dgm:prSet presAssocID="{213F9E3C-B3CD-488F-94B0-B32442C4D3F7}" presName="diagram" presStyleCnt="0">
        <dgm:presLayoutVars>
          <dgm:chPref val="1"/>
          <dgm:dir/>
          <dgm:animOne val="branch"/>
          <dgm:animLvl val="lvl"/>
          <dgm:resizeHandles/>
        </dgm:presLayoutVars>
      </dgm:prSet>
      <dgm:spPr/>
      <dgm:t>
        <a:bodyPr/>
        <a:lstStyle/>
        <a:p>
          <a:endParaRPr lang="tr-TR"/>
        </a:p>
      </dgm:t>
    </dgm:pt>
    <dgm:pt modelId="{8F5B21B5-6C39-4395-9429-353F3765FBA0}" type="pres">
      <dgm:prSet presAssocID="{5D5A5C77-ACEF-4393-A986-5C3A96457BFE}" presName="root" presStyleCnt="0"/>
      <dgm:spPr/>
    </dgm:pt>
    <dgm:pt modelId="{06E086AC-DBEE-4ACB-BBE0-F85DCDA50685}" type="pres">
      <dgm:prSet presAssocID="{5D5A5C77-ACEF-4393-A986-5C3A96457BFE}" presName="rootComposite" presStyleCnt="0"/>
      <dgm:spPr/>
    </dgm:pt>
    <dgm:pt modelId="{8D27F960-2A69-4B44-B4E3-D2CEA61BDD68}" type="pres">
      <dgm:prSet presAssocID="{5D5A5C77-ACEF-4393-A986-5C3A96457BFE}" presName="rootText" presStyleLbl="node1" presStyleIdx="0" presStyleCnt="1" custScaleX="212163" custLinFactNeighborX="-20982" custLinFactNeighborY="-85"/>
      <dgm:spPr/>
      <dgm:t>
        <a:bodyPr/>
        <a:lstStyle/>
        <a:p>
          <a:endParaRPr lang="tr-TR"/>
        </a:p>
      </dgm:t>
    </dgm:pt>
    <dgm:pt modelId="{04B75918-6299-4E95-9E65-F59243395AF8}" type="pres">
      <dgm:prSet presAssocID="{5D5A5C77-ACEF-4393-A986-5C3A96457BFE}" presName="rootConnector" presStyleLbl="node1" presStyleIdx="0" presStyleCnt="1"/>
      <dgm:spPr/>
      <dgm:t>
        <a:bodyPr/>
        <a:lstStyle/>
        <a:p>
          <a:endParaRPr lang="tr-TR"/>
        </a:p>
      </dgm:t>
    </dgm:pt>
    <dgm:pt modelId="{86E704CE-B89B-442F-A5B8-A18F9E9142BD}" type="pres">
      <dgm:prSet presAssocID="{5D5A5C77-ACEF-4393-A986-5C3A96457BFE}" presName="childShape" presStyleCnt="0"/>
      <dgm:spPr/>
    </dgm:pt>
    <dgm:pt modelId="{21804E71-0183-4C98-A0A2-65E76862158D}" type="pres">
      <dgm:prSet presAssocID="{E6A84AC9-0594-4E1F-93FE-49A8879E2671}" presName="Name13" presStyleLbl="parChTrans1D2" presStyleIdx="0" presStyleCnt="3"/>
      <dgm:spPr/>
      <dgm:t>
        <a:bodyPr/>
        <a:lstStyle/>
        <a:p>
          <a:endParaRPr lang="tr-TR"/>
        </a:p>
      </dgm:t>
    </dgm:pt>
    <dgm:pt modelId="{8ED2502A-22AD-4D13-BE20-0E0289E68990}" type="pres">
      <dgm:prSet presAssocID="{A9D90CDF-7A70-43AA-BF93-E857CBD50DE5}" presName="childText" presStyleLbl="bgAcc1" presStyleIdx="0" presStyleCnt="3" custScaleX="155687">
        <dgm:presLayoutVars>
          <dgm:bulletEnabled val="1"/>
        </dgm:presLayoutVars>
      </dgm:prSet>
      <dgm:spPr/>
      <dgm:t>
        <a:bodyPr/>
        <a:lstStyle/>
        <a:p>
          <a:endParaRPr lang="tr-TR"/>
        </a:p>
      </dgm:t>
    </dgm:pt>
    <dgm:pt modelId="{758786A2-49E6-40DA-808F-D450861168F6}" type="pres">
      <dgm:prSet presAssocID="{FE653C01-F5A0-4509-A934-A6B531F6DBEA}" presName="Name13" presStyleLbl="parChTrans1D2" presStyleIdx="1" presStyleCnt="3"/>
      <dgm:spPr/>
      <dgm:t>
        <a:bodyPr/>
        <a:lstStyle/>
        <a:p>
          <a:endParaRPr lang="tr-TR"/>
        </a:p>
      </dgm:t>
    </dgm:pt>
    <dgm:pt modelId="{EDC7D3E9-A466-4391-B682-D7150BD3662E}" type="pres">
      <dgm:prSet presAssocID="{ACA4FE70-F7A0-470A-995C-8DE8D4463311}" presName="childText" presStyleLbl="bgAcc1" presStyleIdx="1" presStyleCnt="3" custScaleX="153526">
        <dgm:presLayoutVars>
          <dgm:bulletEnabled val="1"/>
        </dgm:presLayoutVars>
      </dgm:prSet>
      <dgm:spPr/>
      <dgm:t>
        <a:bodyPr/>
        <a:lstStyle/>
        <a:p>
          <a:endParaRPr lang="tr-TR"/>
        </a:p>
      </dgm:t>
    </dgm:pt>
    <dgm:pt modelId="{9A214B98-5009-453D-9A21-036526BC6DA9}" type="pres">
      <dgm:prSet presAssocID="{A64355BB-320B-472C-8D93-120DF6D99E11}" presName="Name13" presStyleLbl="parChTrans1D2" presStyleIdx="2" presStyleCnt="3"/>
      <dgm:spPr/>
      <dgm:t>
        <a:bodyPr/>
        <a:lstStyle/>
        <a:p>
          <a:endParaRPr lang="tr-TR"/>
        </a:p>
      </dgm:t>
    </dgm:pt>
    <dgm:pt modelId="{15778609-3510-4D08-BEE3-3206E633FC88}" type="pres">
      <dgm:prSet presAssocID="{9471A1C9-8D4C-40DD-9A97-390E303EC237}" presName="childText" presStyleLbl="bgAcc1" presStyleIdx="2" presStyleCnt="3" custScaleX="157364">
        <dgm:presLayoutVars>
          <dgm:bulletEnabled val="1"/>
        </dgm:presLayoutVars>
      </dgm:prSet>
      <dgm:spPr/>
      <dgm:t>
        <a:bodyPr/>
        <a:lstStyle/>
        <a:p>
          <a:endParaRPr lang="tr-TR"/>
        </a:p>
      </dgm:t>
    </dgm:pt>
  </dgm:ptLst>
  <dgm:cxnLst>
    <dgm:cxn modelId="{B9A61F6B-A292-4C42-B5D4-52E68935333E}" type="presOf" srcId="{213F9E3C-B3CD-488F-94B0-B32442C4D3F7}" destId="{CEBA4910-6304-4E57-9DF3-31B5D997174A}" srcOrd="0" destOrd="0" presId="urn:microsoft.com/office/officeart/2005/8/layout/hierarchy3"/>
    <dgm:cxn modelId="{5D2E63A2-FF89-445B-846B-2BE17529D9AE}" type="presOf" srcId="{A9D90CDF-7A70-43AA-BF93-E857CBD50DE5}" destId="{8ED2502A-22AD-4D13-BE20-0E0289E68990}" srcOrd="0" destOrd="0" presId="urn:microsoft.com/office/officeart/2005/8/layout/hierarchy3"/>
    <dgm:cxn modelId="{C2A18E50-5B14-45FC-B983-B561A62D706A}" type="presOf" srcId="{FE653C01-F5A0-4509-A934-A6B531F6DBEA}" destId="{758786A2-49E6-40DA-808F-D450861168F6}" srcOrd="0" destOrd="0" presId="urn:microsoft.com/office/officeart/2005/8/layout/hierarchy3"/>
    <dgm:cxn modelId="{6A401858-3F0D-4A01-BD09-FDF265DF30A0}" type="presOf" srcId="{9471A1C9-8D4C-40DD-9A97-390E303EC237}" destId="{15778609-3510-4D08-BEE3-3206E633FC88}" srcOrd="0" destOrd="0" presId="urn:microsoft.com/office/officeart/2005/8/layout/hierarchy3"/>
    <dgm:cxn modelId="{DC85BC6B-31C2-48BC-90E3-478D06C7B228}" srcId="{5D5A5C77-ACEF-4393-A986-5C3A96457BFE}" destId="{A9D90CDF-7A70-43AA-BF93-E857CBD50DE5}" srcOrd="0" destOrd="0" parTransId="{E6A84AC9-0594-4E1F-93FE-49A8879E2671}" sibTransId="{B84F8172-F1EE-4E58-ACE8-2002BCF5FFBE}"/>
    <dgm:cxn modelId="{FD8801C9-C39C-49B4-9121-AD81143A836B}" type="presOf" srcId="{A64355BB-320B-472C-8D93-120DF6D99E11}" destId="{9A214B98-5009-453D-9A21-036526BC6DA9}" srcOrd="0" destOrd="0" presId="urn:microsoft.com/office/officeart/2005/8/layout/hierarchy3"/>
    <dgm:cxn modelId="{D9B8E360-0EB4-426C-8906-C848ADDFBE23}" type="presOf" srcId="{ACA4FE70-F7A0-470A-995C-8DE8D4463311}" destId="{EDC7D3E9-A466-4391-B682-D7150BD3662E}" srcOrd="0" destOrd="0" presId="urn:microsoft.com/office/officeart/2005/8/layout/hierarchy3"/>
    <dgm:cxn modelId="{ED5AD002-DDC5-4A29-B811-9D42E5222B49}" srcId="{5D5A5C77-ACEF-4393-A986-5C3A96457BFE}" destId="{ACA4FE70-F7A0-470A-995C-8DE8D4463311}" srcOrd="1" destOrd="0" parTransId="{FE653C01-F5A0-4509-A934-A6B531F6DBEA}" sibTransId="{74AD1CFA-76B1-4EF4-A17D-BA257CEAAE29}"/>
    <dgm:cxn modelId="{3E4CEB84-F929-4C81-B0B5-0DB56D018F7B}" srcId="{213F9E3C-B3CD-488F-94B0-B32442C4D3F7}" destId="{5D5A5C77-ACEF-4393-A986-5C3A96457BFE}" srcOrd="0" destOrd="0" parTransId="{BC663222-5C4A-4BE9-BDFB-89629EF770D7}" sibTransId="{243295CC-12D8-4FC3-B904-2A3F259249B3}"/>
    <dgm:cxn modelId="{A2813EF6-26F4-479C-B55C-263170DD6389}" type="presOf" srcId="{5D5A5C77-ACEF-4393-A986-5C3A96457BFE}" destId="{8D27F960-2A69-4B44-B4E3-D2CEA61BDD68}" srcOrd="0" destOrd="0" presId="urn:microsoft.com/office/officeart/2005/8/layout/hierarchy3"/>
    <dgm:cxn modelId="{A590C83C-821C-4AE0-824D-07B55EE1AD21}" type="presOf" srcId="{5D5A5C77-ACEF-4393-A986-5C3A96457BFE}" destId="{04B75918-6299-4E95-9E65-F59243395AF8}" srcOrd="1" destOrd="0" presId="urn:microsoft.com/office/officeart/2005/8/layout/hierarchy3"/>
    <dgm:cxn modelId="{AD5E525B-2B79-47D7-947C-B6C7417ECF63}" srcId="{5D5A5C77-ACEF-4393-A986-5C3A96457BFE}" destId="{9471A1C9-8D4C-40DD-9A97-390E303EC237}" srcOrd="2" destOrd="0" parTransId="{A64355BB-320B-472C-8D93-120DF6D99E11}" sibTransId="{C153D4AD-74DE-44B1-82BF-F98F647574A4}"/>
    <dgm:cxn modelId="{038BA330-E21D-48CF-8A43-C372181235DC}" type="presOf" srcId="{E6A84AC9-0594-4E1F-93FE-49A8879E2671}" destId="{21804E71-0183-4C98-A0A2-65E76862158D}" srcOrd="0" destOrd="0" presId="urn:microsoft.com/office/officeart/2005/8/layout/hierarchy3"/>
    <dgm:cxn modelId="{39E4CE32-E47D-4E9C-B80C-F3AAD2F0B76C}" type="presParOf" srcId="{CEBA4910-6304-4E57-9DF3-31B5D997174A}" destId="{8F5B21B5-6C39-4395-9429-353F3765FBA0}" srcOrd="0" destOrd="0" presId="urn:microsoft.com/office/officeart/2005/8/layout/hierarchy3"/>
    <dgm:cxn modelId="{F6EF4C2E-AA64-4A6E-9532-22C18E71D479}" type="presParOf" srcId="{8F5B21B5-6C39-4395-9429-353F3765FBA0}" destId="{06E086AC-DBEE-4ACB-BBE0-F85DCDA50685}" srcOrd="0" destOrd="0" presId="urn:microsoft.com/office/officeart/2005/8/layout/hierarchy3"/>
    <dgm:cxn modelId="{B82CA495-9D17-4659-B48A-F2D32C9B9A91}" type="presParOf" srcId="{06E086AC-DBEE-4ACB-BBE0-F85DCDA50685}" destId="{8D27F960-2A69-4B44-B4E3-D2CEA61BDD68}" srcOrd="0" destOrd="0" presId="urn:microsoft.com/office/officeart/2005/8/layout/hierarchy3"/>
    <dgm:cxn modelId="{1338D137-B9A2-42AD-9F97-F98DB7B13A97}" type="presParOf" srcId="{06E086AC-DBEE-4ACB-BBE0-F85DCDA50685}" destId="{04B75918-6299-4E95-9E65-F59243395AF8}" srcOrd="1" destOrd="0" presId="urn:microsoft.com/office/officeart/2005/8/layout/hierarchy3"/>
    <dgm:cxn modelId="{696608A0-1931-48D4-A64D-EE1234ADFFE9}" type="presParOf" srcId="{8F5B21B5-6C39-4395-9429-353F3765FBA0}" destId="{86E704CE-B89B-442F-A5B8-A18F9E9142BD}" srcOrd="1" destOrd="0" presId="urn:microsoft.com/office/officeart/2005/8/layout/hierarchy3"/>
    <dgm:cxn modelId="{B7ACE40C-90EA-4DAC-A42E-866E23C60425}" type="presParOf" srcId="{86E704CE-B89B-442F-A5B8-A18F9E9142BD}" destId="{21804E71-0183-4C98-A0A2-65E76862158D}" srcOrd="0" destOrd="0" presId="urn:microsoft.com/office/officeart/2005/8/layout/hierarchy3"/>
    <dgm:cxn modelId="{88E45E03-3F06-4CCA-8A6A-76AB050FCA55}" type="presParOf" srcId="{86E704CE-B89B-442F-A5B8-A18F9E9142BD}" destId="{8ED2502A-22AD-4D13-BE20-0E0289E68990}" srcOrd="1" destOrd="0" presId="urn:microsoft.com/office/officeart/2005/8/layout/hierarchy3"/>
    <dgm:cxn modelId="{B50513A3-525E-4B76-AFF1-5953C8BEAF27}" type="presParOf" srcId="{86E704CE-B89B-442F-A5B8-A18F9E9142BD}" destId="{758786A2-49E6-40DA-808F-D450861168F6}" srcOrd="2" destOrd="0" presId="urn:microsoft.com/office/officeart/2005/8/layout/hierarchy3"/>
    <dgm:cxn modelId="{4B8ABF2A-E2BF-4FFB-BC53-F786BE30ACD2}" type="presParOf" srcId="{86E704CE-B89B-442F-A5B8-A18F9E9142BD}" destId="{EDC7D3E9-A466-4391-B682-D7150BD3662E}" srcOrd="3" destOrd="0" presId="urn:microsoft.com/office/officeart/2005/8/layout/hierarchy3"/>
    <dgm:cxn modelId="{8499F2AF-D23E-4693-A791-DA55941E0D25}" type="presParOf" srcId="{86E704CE-B89B-442F-A5B8-A18F9E9142BD}" destId="{9A214B98-5009-453D-9A21-036526BC6DA9}" srcOrd="4" destOrd="0" presId="urn:microsoft.com/office/officeart/2005/8/layout/hierarchy3"/>
    <dgm:cxn modelId="{6D4E67B6-90D4-404D-BD9B-4A2CFBA0AD9D}" type="presParOf" srcId="{86E704CE-B89B-442F-A5B8-A18F9E9142BD}" destId="{15778609-3510-4D08-BEE3-3206E633FC88}" srcOrd="5" destOrd="0" presId="urn:microsoft.com/office/officeart/2005/8/layout/hierarchy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27F960-2A69-4B44-B4E3-D2CEA61BDD68}">
      <dsp:nvSpPr>
        <dsp:cNvPr id="0" name=""/>
        <dsp:cNvSpPr/>
      </dsp:nvSpPr>
      <dsp:spPr>
        <a:xfrm>
          <a:off x="243283" y="1"/>
          <a:ext cx="3946356" cy="86252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r>
            <a:rPr lang="tr-TR" sz="4000" kern="1200" dirty="0"/>
            <a:t>11 ve 12.  Sınıflar</a:t>
          </a:r>
        </a:p>
      </dsp:txBody>
      <dsp:txXfrm>
        <a:off x="268546" y="25264"/>
        <a:ext cx="3895830" cy="812001"/>
      </dsp:txXfrm>
    </dsp:sp>
    <dsp:sp modelId="{21804E71-0183-4C98-A0A2-65E76862158D}">
      <dsp:nvSpPr>
        <dsp:cNvPr id="0" name=""/>
        <dsp:cNvSpPr/>
      </dsp:nvSpPr>
      <dsp:spPr>
        <a:xfrm>
          <a:off x="637919" y="862529"/>
          <a:ext cx="891623" cy="649267"/>
        </a:xfrm>
        <a:custGeom>
          <a:avLst/>
          <a:gdLst/>
          <a:ahLst/>
          <a:cxnLst/>
          <a:rect l="0" t="0" r="0" b="0"/>
          <a:pathLst>
            <a:path>
              <a:moveTo>
                <a:pt x="0" y="0"/>
              </a:moveTo>
              <a:lnTo>
                <a:pt x="0" y="649267"/>
              </a:lnTo>
              <a:lnTo>
                <a:pt x="891623" y="64926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ED2502A-22AD-4D13-BE20-0E0289E68990}">
      <dsp:nvSpPr>
        <dsp:cNvPr id="0" name=""/>
        <dsp:cNvSpPr/>
      </dsp:nvSpPr>
      <dsp:spPr>
        <a:xfrm>
          <a:off x="1529543" y="1080533"/>
          <a:ext cx="3157085" cy="86252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tr-TR" sz="2400" b="1" kern="1200" dirty="0"/>
            <a:t>TÜRK DİLİ VE EDEBİYATI</a:t>
          </a:r>
        </a:p>
      </dsp:txBody>
      <dsp:txXfrm>
        <a:off x="1554806" y="1105796"/>
        <a:ext cx="3106559" cy="812001"/>
      </dsp:txXfrm>
    </dsp:sp>
    <dsp:sp modelId="{9A214B98-5009-453D-9A21-036526BC6DA9}">
      <dsp:nvSpPr>
        <dsp:cNvPr id="0" name=""/>
        <dsp:cNvSpPr/>
      </dsp:nvSpPr>
      <dsp:spPr>
        <a:xfrm>
          <a:off x="637919" y="862529"/>
          <a:ext cx="878872" cy="2636642"/>
        </a:xfrm>
        <a:custGeom>
          <a:avLst/>
          <a:gdLst/>
          <a:ahLst/>
          <a:cxnLst/>
          <a:rect l="0" t="0" r="0" b="0"/>
          <a:pathLst>
            <a:path>
              <a:moveTo>
                <a:pt x="0" y="0"/>
              </a:moveTo>
              <a:lnTo>
                <a:pt x="0" y="2636642"/>
              </a:lnTo>
              <a:lnTo>
                <a:pt x="878872" y="263664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5778609-3510-4D08-BEE3-3206E633FC88}">
      <dsp:nvSpPr>
        <dsp:cNvPr id="0" name=""/>
        <dsp:cNvSpPr/>
      </dsp:nvSpPr>
      <dsp:spPr>
        <a:xfrm>
          <a:off x="1516791" y="3067908"/>
          <a:ext cx="2871857" cy="86252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tr-TR" sz="2400" b="1" kern="1200" dirty="0"/>
            <a:t>FEN BİLİMLERİ</a:t>
          </a:r>
        </a:p>
        <a:p>
          <a:pPr lvl="0" algn="l" defTabSz="1066800">
            <a:lnSpc>
              <a:spcPct val="90000"/>
            </a:lnSpc>
            <a:spcBef>
              <a:spcPct val="0"/>
            </a:spcBef>
            <a:spcAft>
              <a:spcPct val="35000"/>
            </a:spcAft>
          </a:pPr>
          <a:r>
            <a:rPr lang="tr-TR" sz="2400" b="1" kern="1200" dirty="0"/>
            <a:t>(Fizik-Kimya-Biyoloji)</a:t>
          </a:r>
        </a:p>
      </dsp:txBody>
      <dsp:txXfrm>
        <a:off x="1542054" y="3093171"/>
        <a:ext cx="2821331" cy="812001"/>
      </dsp:txXfrm>
    </dsp:sp>
    <dsp:sp modelId="{075A0D00-548C-4F84-B018-2C33AE26B9CF}">
      <dsp:nvSpPr>
        <dsp:cNvPr id="0" name=""/>
        <dsp:cNvSpPr/>
      </dsp:nvSpPr>
      <dsp:spPr>
        <a:xfrm>
          <a:off x="637919" y="862529"/>
          <a:ext cx="878872" cy="1651998"/>
        </a:xfrm>
        <a:custGeom>
          <a:avLst/>
          <a:gdLst/>
          <a:ahLst/>
          <a:cxnLst/>
          <a:rect l="0" t="0" r="0" b="0"/>
          <a:pathLst>
            <a:path>
              <a:moveTo>
                <a:pt x="0" y="0"/>
              </a:moveTo>
              <a:lnTo>
                <a:pt x="0" y="1651998"/>
              </a:lnTo>
              <a:lnTo>
                <a:pt x="878872" y="165199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84A300B-E370-4525-A2D0-2EF7EEDDF8A3}">
      <dsp:nvSpPr>
        <dsp:cNvPr id="0" name=""/>
        <dsp:cNvSpPr/>
      </dsp:nvSpPr>
      <dsp:spPr>
        <a:xfrm>
          <a:off x="1516791" y="2083264"/>
          <a:ext cx="1781250" cy="86252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tr-TR" sz="2400" b="1" kern="1200" dirty="0"/>
            <a:t>MATEMATİK</a:t>
          </a:r>
          <a:endParaRPr lang="tr-TR" sz="2400" kern="1200" dirty="0"/>
        </a:p>
      </dsp:txBody>
      <dsp:txXfrm>
        <a:off x="1542054" y="2108527"/>
        <a:ext cx="1730724" cy="8120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27F960-2A69-4B44-B4E3-D2CEA61BDD68}">
      <dsp:nvSpPr>
        <dsp:cNvPr id="0" name=""/>
        <dsp:cNvSpPr/>
      </dsp:nvSpPr>
      <dsp:spPr>
        <a:xfrm>
          <a:off x="423219" y="0"/>
          <a:ext cx="3484031" cy="8210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r>
            <a:rPr lang="tr-TR" sz="4000" kern="1200" dirty="0"/>
            <a:t>7 ve 8. Sınıflar</a:t>
          </a:r>
        </a:p>
      </dsp:txBody>
      <dsp:txXfrm>
        <a:off x="447267" y="24048"/>
        <a:ext cx="3435935" cy="772978"/>
      </dsp:txXfrm>
    </dsp:sp>
    <dsp:sp modelId="{21804E71-0183-4C98-A0A2-65E76862158D}">
      <dsp:nvSpPr>
        <dsp:cNvPr id="0" name=""/>
        <dsp:cNvSpPr/>
      </dsp:nvSpPr>
      <dsp:spPr>
        <a:xfrm>
          <a:off x="771622" y="821074"/>
          <a:ext cx="692958" cy="616498"/>
        </a:xfrm>
        <a:custGeom>
          <a:avLst/>
          <a:gdLst/>
          <a:ahLst/>
          <a:cxnLst/>
          <a:rect l="0" t="0" r="0" b="0"/>
          <a:pathLst>
            <a:path>
              <a:moveTo>
                <a:pt x="0" y="0"/>
              </a:moveTo>
              <a:lnTo>
                <a:pt x="0" y="616498"/>
              </a:lnTo>
              <a:lnTo>
                <a:pt x="692958" y="61649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ED2502A-22AD-4D13-BE20-0E0289E68990}">
      <dsp:nvSpPr>
        <dsp:cNvPr id="0" name=""/>
        <dsp:cNvSpPr/>
      </dsp:nvSpPr>
      <dsp:spPr>
        <a:xfrm>
          <a:off x="1464581" y="1027036"/>
          <a:ext cx="2045289" cy="82107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tr-TR" sz="2400" b="1" kern="1200" dirty="0"/>
            <a:t>TÜRKÇE</a:t>
          </a:r>
          <a:endParaRPr lang="tr-TR" sz="1600" b="1" kern="1200" dirty="0"/>
        </a:p>
      </dsp:txBody>
      <dsp:txXfrm>
        <a:off x="1488629" y="1051084"/>
        <a:ext cx="1997193" cy="772978"/>
      </dsp:txXfrm>
    </dsp:sp>
    <dsp:sp modelId="{758786A2-49E6-40DA-808F-D450861168F6}">
      <dsp:nvSpPr>
        <dsp:cNvPr id="0" name=""/>
        <dsp:cNvSpPr/>
      </dsp:nvSpPr>
      <dsp:spPr>
        <a:xfrm>
          <a:off x="771622" y="821074"/>
          <a:ext cx="692958" cy="1642841"/>
        </a:xfrm>
        <a:custGeom>
          <a:avLst/>
          <a:gdLst/>
          <a:ahLst/>
          <a:cxnLst/>
          <a:rect l="0" t="0" r="0" b="0"/>
          <a:pathLst>
            <a:path>
              <a:moveTo>
                <a:pt x="0" y="0"/>
              </a:moveTo>
              <a:lnTo>
                <a:pt x="0" y="1642841"/>
              </a:lnTo>
              <a:lnTo>
                <a:pt x="692958" y="164284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DC7D3E9-A466-4391-B682-D7150BD3662E}">
      <dsp:nvSpPr>
        <dsp:cNvPr id="0" name=""/>
        <dsp:cNvSpPr/>
      </dsp:nvSpPr>
      <dsp:spPr>
        <a:xfrm>
          <a:off x="1464581" y="2053378"/>
          <a:ext cx="2016899" cy="82107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tr-TR" sz="2400" b="1" kern="1200" dirty="0"/>
            <a:t>MATEMATİK</a:t>
          </a:r>
          <a:endParaRPr lang="tr-TR" sz="4000" b="1" kern="1200" dirty="0"/>
        </a:p>
      </dsp:txBody>
      <dsp:txXfrm>
        <a:off x="1488629" y="2077426"/>
        <a:ext cx="1968803" cy="772978"/>
      </dsp:txXfrm>
    </dsp:sp>
    <dsp:sp modelId="{9A214B98-5009-453D-9A21-036526BC6DA9}">
      <dsp:nvSpPr>
        <dsp:cNvPr id="0" name=""/>
        <dsp:cNvSpPr/>
      </dsp:nvSpPr>
      <dsp:spPr>
        <a:xfrm>
          <a:off x="771622" y="821074"/>
          <a:ext cx="692958" cy="2669184"/>
        </a:xfrm>
        <a:custGeom>
          <a:avLst/>
          <a:gdLst/>
          <a:ahLst/>
          <a:cxnLst/>
          <a:rect l="0" t="0" r="0" b="0"/>
          <a:pathLst>
            <a:path>
              <a:moveTo>
                <a:pt x="0" y="0"/>
              </a:moveTo>
              <a:lnTo>
                <a:pt x="0" y="2669184"/>
              </a:lnTo>
              <a:lnTo>
                <a:pt x="692958" y="266918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5778609-3510-4D08-BEE3-3206E633FC88}">
      <dsp:nvSpPr>
        <dsp:cNvPr id="0" name=""/>
        <dsp:cNvSpPr/>
      </dsp:nvSpPr>
      <dsp:spPr>
        <a:xfrm>
          <a:off x="1464581" y="3079721"/>
          <a:ext cx="2067320" cy="82107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tr-TR" sz="2400" b="1" kern="1200" dirty="0"/>
            <a:t>FEN BİLİMLERİ</a:t>
          </a:r>
        </a:p>
      </dsp:txBody>
      <dsp:txXfrm>
        <a:off x="1488629" y="3103769"/>
        <a:ext cx="2019224" cy="77297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B6F23A-473A-4276-B7CF-569AA70AADAB}" type="datetimeFigureOut">
              <a:rPr lang="tr-TR" smtClean="0"/>
              <a:t>21.10.2021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1AB8BA-8483-4BB7-83CB-BB1D5F4F074F}" type="slidenum">
              <a:rPr lang="tr-TR" smtClean="0"/>
              <a:t>‹#›</a:t>
            </a:fld>
            <a:endParaRPr lang="tr-TR"/>
          </a:p>
        </p:txBody>
      </p:sp>
    </p:spTree>
    <p:extLst>
      <p:ext uri="{BB962C8B-B14F-4D97-AF65-F5344CB8AC3E}">
        <p14:creationId xmlns:p14="http://schemas.microsoft.com/office/powerpoint/2010/main" val="1332452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B1AB8BA-8483-4BB7-83CB-BB1D5F4F074F}" type="slidenum">
              <a:rPr lang="tr-TR" smtClean="0"/>
              <a:t>1</a:t>
            </a:fld>
            <a:endParaRPr lang="tr-TR"/>
          </a:p>
        </p:txBody>
      </p:sp>
    </p:spTree>
    <p:extLst>
      <p:ext uri="{BB962C8B-B14F-4D97-AF65-F5344CB8AC3E}">
        <p14:creationId xmlns:p14="http://schemas.microsoft.com/office/powerpoint/2010/main" val="3974495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a:t>Öğrenme eksikliklerine göre öğrencilere verilecek ödevlerin niteliği</a:t>
            </a:r>
            <a:r>
              <a:rPr lang="tr-TR" baseline="0" dirty="0"/>
              <a:t> değişecektir. </a:t>
            </a:r>
            <a:endParaRPr lang="tr-TR" dirty="0"/>
          </a:p>
        </p:txBody>
      </p:sp>
      <p:sp>
        <p:nvSpPr>
          <p:cNvPr id="4" name="3 Slayt Numarası Yer Tutucusu"/>
          <p:cNvSpPr>
            <a:spLocks noGrp="1"/>
          </p:cNvSpPr>
          <p:nvPr>
            <p:ph type="sldNum" sz="quarter" idx="10"/>
          </p:nvPr>
        </p:nvSpPr>
        <p:spPr/>
        <p:txBody>
          <a:bodyPr/>
          <a:lstStyle/>
          <a:p>
            <a:fld id="{8CDD2823-BDB5-4BF3-BD05-42EF8BE523F4}" type="slidenum">
              <a:rPr lang="tr-TR" smtClean="0">
                <a:solidFill>
                  <a:prstClr val="black"/>
                </a:solidFill>
              </a:rPr>
              <a:pPr/>
              <a:t>6</a:t>
            </a:fld>
            <a:endParaRPr lang="tr-TR" dirty="0">
              <a:solidFill>
                <a:prstClr val="black"/>
              </a:solidFill>
            </a:endParaRPr>
          </a:p>
        </p:txBody>
      </p:sp>
    </p:spTree>
    <p:extLst>
      <p:ext uri="{BB962C8B-B14F-4D97-AF65-F5344CB8AC3E}">
        <p14:creationId xmlns:p14="http://schemas.microsoft.com/office/powerpoint/2010/main" val="1664322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B1AB8BA-8483-4BB7-83CB-BB1D5F4F074F}" type="slidenum">
              <a:rPr lang="tr-TR" smtClean="0"/>
              <a:t>30</a:t>
            </a:fld>
            <a:endParaRPr lang="tr-TR"/>
          </a:p>
        </p:txBody>
      </p:sp>
    </p:spTree>
    <p:extLst>
      <p:ext uri="{BB962C8B-B14F-4D97-AF65-F5344CB8AC3E}">
        <p14:creationId xmlns:p14="http://schemas.microsoft.com/office/powerpoint/2010/main" val="2187722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2"/>
      </p:bgRef>
    </p:bg>
    <p:spTree>
      <p:nvGrpSpPr>
        <p:cNvPr id="1" name=""/>
        <p:cNvGrpSpPr/>
        <p:nvPr/>
      </p:nvGrpSpPr>
      <p:grpSpPr>
        <a:xfrm>
          <a:off x="0" y="0"/>
          <a:ext cx="0" cy="0"/>
          <a:chOff x="0" y="0"/>
          <a:chExt cx="0" cy="0"/>
        </a:xfrm>
      </p:grpSpPr>
      <p:sp>
        <p:nvSpPr>
          <p:cNvPr id="15" name="Dikdörtgen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Dikdörtgen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Dikdörtgen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Dikdörtgen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Dikdörtgen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Alt Başlık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p:txBody>
          <a:bodyPr/>
          <a:lstStyle/>
          <a:p>
            <a:fld id="{16927E48-C3A5-4923-ADE3-2AED0C63458D}" type="datetime1">
              <a:rPr lang="tr-TR" smtClean="0"/>
              <a:t>21.10.2021</a:t>
            </a:fld>
            <a:endParaRPr lang="tr-TR"/>
          </a:p>
        </p:txBody>
      </p:sp>
      <p:sp>
        <p:nvSpPr>
          <p:cNvPr id="17" name="Altbilgi Yer Tutucusu 16"/>
          <p:cNvSpPr>
            <a:spLocks noGrp="1"/>
          </p:cNvSpPr>
          <p:nvPr>
            <p:ph type="ftr" sz="quarter" idx="11"/>
          </p:nvPr>
        </p:nvSpPr>
        <p:spPr/>
        <p:txBody>
          <a:bodyPr/>
          <a:lstStyle/>
          <a:p>
            <a:endParaRPr lang="tr-TR"/>
          </a:p>
        </p:txBody>
      </p:sp>
      <p:sp>
        <p:nvSpPr>
          <p:cNvPr id="7" name="Düz Bağlayıcı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Dikdörtgen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ayt Numarası Yer Tutucusu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78C145D5-4E67-6140-983A-F623767E1089}" type="slidenum">
              <a:rPr lang="tr-TR" smtClean="0"/>
              <a:t>‹#›</a:t>
            </a:fld>
            <a:endParaRPr lang="tr-TR"/>
          </a:p>
        </p:txBody>
      </p:sp>
      <p:sp>
        <p:nvSpPr>
          <p:cNvPr id="8" name="Başlık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bg>
      <p:bgRef idx="1001">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2E281DAE-2C85-4609-A0A5-D00DE2F06B35}" type="datetime1">
              <a:rPr lang="tr-TR" smtClean="0"/>
              <a:t>21.10.2021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8C145D5-4E67-6140-983A-F623767E1089}"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C3ACC946-3C15-403A-BE15-0EF5C5D6332F}" type="datetime1">
              <a:rPr lang="tr-TR" smtClean="0">
                <a:solidFill>
                  <a:prstClr val="black">
                    <a:tint val="75000"/>
                  </a:prstClr>
                </a:solidFill>
              </a:rPr>
              <a:pPr/>
              <a:t>21.10.2021</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630388131"/>
      </p:ext>
    </p:extLst>
  </p:cSld>
  <p:clrMapOvr>
    <a:masterClrMapping/>
  </p:clrMapOvr>
  <p:transition spd="med" advClick="0">
    <p:split orient="vert"/>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E360850-E244-4987-9FA9-4F6E4DCA7622}" type="datetime1">
              <a:rPr lang="tr-TR" smtClean="0">
                <a:solidFill>
                  <a:prstClr val="black">
                    <a:tint val="75000"/>
                  </a:prstClr>
                </a:solidFill>
              </a:rPr>
              <a:pPr/>
              <a:t>21.10.2021</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451165148"/>
      </p:ext>
    </p:extLst>
  </p:cSld>
  <p:clrMapOvr>
    <a:masterClrMapping/>
  </p:clrMapOvr>
  <p:transition spd="med" advClick="0">
    <p:split orient="vert"/>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80C4BF95-A77F-4717-A252-D3C8F01363CA}" type="datetime1">
              <a:rPr lang="tr-TR" smtClean="0">
                <a:solidFill>
                  <a:prstClr val="black">
                    <a:tint val="75000"/>
                  </a:prstClr>
                </a:solidFill>
              </a:rPr>
              <a:pPr/>
              <a:t>21.10.2021</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118107426"/>
      </p:ext>
    </p:extLst>
  </p:cSld>
  <p:clrMapOvr>
    <a:masterClrMapping/>
  </p:clrMapOvr>
  <p:transition spd="med" advClick="0">
    <p:split orient="vert"/>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3CD18D66-41B7-43CA-9A12-A4EF11879208}" type="datetime1">
              <a:rPr lang="tr-TR" smtClean="0">
                <a:solidFill>
                  <a:prstClr val="black">
                    <a:tint val="75000"/>
                  </a:prstClr>
                </a:solidFill>
              </a:rPr>
              <a:pPr/>
              <a:t>21.10.2021</a:t>
            </a:fld>
            <a:endParaRPr lang="tr-TR" dirty="0">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dirty="0">
              <a:solidFill>
                <a:prstClr val="black">
                  <a:tint val="75000"/>
                </a:prstClr>
              </a:solidFill>
            </a:endParaRPr>
          </a:p>
        </p:txBody>
      </p:sp>
      <p:sp>
        <p:nvSpPr>
          <p:cNvPr id="7" name="Slayt Numarası Yer Tutucusu 6"/>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646521563"/>
      </p:ext>
    </p:extLst>
  </p:cSld>
  <p:clrMapOvr>
    <a:masterClrMapping/>
  </p:clrMapOvr>
  <p:transition spd="med" advClick="0">
    <p:split orient="vert"/>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3E221DC8-8AB4-42FE-B378-A6D8A7F8AF09}" type="datetime1">
              <a:rPr lang="tr-TR" smtClean="0">
                <a:solidFill>
                  <a:prstClr val="black">
                    <a:tint val="75000"/>
                  </a:prstClr>
                </a:solidFill>
              </a:rPr>
              <a:pPr/>
              <a:t>21.10.2021</a:t>
            </a:fld>
            <a:endParaRPr lang="tr-TR" dirty="0">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dirty="0">
              <a:solidFill>
                <a:prstClr val="black">
                  <a:tint val="75000"/>
                </a:prstClr>
              </a:solidFill>
            </a:endParaRPr>
          </a:p>
        </p:txBody>
      </p:sp>
      <p:sp>
        <p:nvSpPr>
          <p:cNvPr id="9" name="Slayt Numarası Yer Tutucusu 8"/>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071437711"/>
      </p:ext>
    </p:extLst>
  </p:cSld>
  <p:clrMapOvr>
    <a:masterClrMapping/>
  </p:clrMapOvr>
  <p:transition spd="med" advClick="0">
    <p:split orient="vert"/>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1AD36513-AB01-4B93-8D94-98E1BB792312}" type="datetime1">
              <a:rPr lang="tr-TR" smtClean="0">
                <a:solidFill>
                  <a:prstClr val="black">
                    <a:tint val="75000"/>
                  </a:prstClr>
                </a:solidFill>
              </a:rPr>
              <a:pPr/>
              <a:t>21.10.2021</a:t>
            </a:fld>
            <a:endParaRPr lang="tr-TR" dirty="0">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612397628"/>
      </p:ext>
    </p:extLst>
  </p:cSld>
  <p:clrMapOvr>
    <a:masterClrMapping/>
  </p:clrMapOvr>
  <p:transition spd="med" advClick="0">
    <p:split orient="vert"/>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E4D6FE0-A224-4324-82E5-8750C467C737}" type="datetime1">
              <a:rPr lang="tr-TR" smtClean="0">
                <a:solidFill>
                  <a:prstClr val="black">
                    <a:tint val="75000"/>
                  </a:prstClr>
                </a:solidFill>
              </a:rPr>
              <a:pPr/>
              <a:t>21.10.2021</a:t>
            </a:fld>
            <a:endParaRPr lang="tr-TR" dirty="0">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dirty="0">
              <a:solidFill>
                <a:prstClr val="black">
                  <a:tint val="75000"/>
                </a:prstClr>
              </a:solidFill>
            </a:endParaRPr>
          </a:p>
        </p:txBody>
      </p:sp>
      <p:sp>
        <p:nvSpPr>
          <p:cNvPr id="4" name="Slayt Numarası Yer Tutucusu 3"/>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002603909"/>
      </p:ext>
    </p:extLst>
  </p:cSld>
  <p:clrMapOvr>
    <a:masterClrMapping/>
  </p:clrMapOvr>
  <p:transition spd="med" advClick="0">
    <p:split orient="vert"/>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BBFF32AA-6C26-4A03-8E0A-7EAF08DC97F4}" type="datetime1">
              <a:rPr lang="tr-TR" smtClean="0">
                <a:solidFill>
                  <a:prstClr val="black">
                    <a:tint val="75000"/>
                  </a:prstClr>
                </a:solidFill>
              </a:rPr>
              <a:pPr/>
              <a:t>21.10.2021</a:t>
            </a:fld>
            <a:endParaRPr lang="tr-TR" dirty="0">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dirty="0">
              <a:solidFill>
                <a:prstClr val="black">
                  <a:tint val="75000"/>
                </a:prstClr>
              </a:solidFill>
            </a:endParaRPr>
          </a:p>
        </p:txBody>
      </p:sp>
      <p:sp>
        <p:nvSpPr>
          <p:cNvPr id="7" name="Slayt Numarası Yer Tutucusu 6"/>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713297883"/>
      </p:ext>
    </p:extLst>
  </p:cSld>
  <p:clrMapOvr>
    <a:masterClrMapping/>
  </p:clrMapOvr>
  <p:transition spd="med" advClick="0">
    <p:split orient="vert"/>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ADF046C2-71D6-4B2A-9FA1-DB9EF715713F}" type="datetime1">
              <a:rPr lang="tr-TR" smtClean="0">
                <a:solidFill>
                  <a:prstClr val="black">
                    <a:tint val="75000"/>
                  </a:prstClr>
                </a:solidFill>
              </a:rPr>
              <a:pPr/>
              <a:t>21.10.2021</a:t>
            </a:fld>
            <a:endParaRPr lang="tr-TR" dirty="0">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dirty="0">
              <a:solidFill>
                <a:prstClr val="black">
                  <a:tint val="75000"/>
                </a:prstClr>
              </a:solidFill>
            </a:endParaRPr>
          </a:p>
        </p:txBody>
      </p:sp>
      <p:sp>
        <p:nvSpPr>
          <p:cNvPr id="7" name="Slayt Numarası Yer Tutucusu 6"/>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708335553"/>
      </p:ext>
    </p:extLst>
  </p:cSld>
  <p:clrMapOvr>
    <a:masterClrMapping/>
  </p:clrMapOvr>
  <p:transition spd="med" advClick="0">
    <p:split orient="vert"/>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9DFB1731-FB0C-48BE-B35C-C4BBE1FD8594}" type="datetime1">
              <a:rPr lang="tr-TR" smtClean="0">
                <a:solidFill>
                  <a:prstClr val="black">
                    <a:tint val="75000"/>
                  </a:prstClr>
                </a:solidFill>
              </a:rPr>
              <a:pPr/>
              <a:t>21.10.2021</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572847214"/>
      </p:ext>
    </p:extLst>
  </p:cSld>
  <p:clrMapOvr>
    <a:masterClrMapping/>
  </p:clrMapOvr>
  <p:transition spd="med" advClick="0">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bg>
      <p:bgRef idx="1001">
        <a:schemeClr val="bg2"/>
      </p:bgRef>
    </p:bg>
    <p:spTree>
      <p:nvGrpSpPr>
        <p:cNvPr id="1" name=""/>
        <p:cNvGrpSpPr/>
        <p:nvPr/>
      </p:nvGrpSpPr>
      <p:grpSpPr>
        <a:xfrm>
          <a:off x="0" y="0"/>
          <a:ext cx="0" cy="0"/>
          <a:chOff x="0" y="0"/>
          <a:chExt cx="0" cy="0"/>
        </a:xfrm>
      </p:grpSpPr>
      <p:sp>
        <p:nvSpPr>
          <p:cNvPr id="7" name="Dikdörtgen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Dikdörtgen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Dikdörtgen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Dikdörtgen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Dikdörtgen 10"/>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Dikdörtgen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Düz Bağlayıcı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ayt Numarası Yer Tutucusu 5"/>
          <p:cNvSpPr>
            <a:spLocks noGrp="1"/>
          </p:cNvSpPr>
          <p:nvPr>
            <p:ph type="sldNum" sz="quarter" idx="12"/>
          </p:nvPr>
        </p:nvSpPr>
        <p:spPr>
          <a:xfrm>
            <a:off x="9221216" y="3009902"/>
            <a:ext cx="609600" cy="441325"/>
          </a:xfrm>
        </p:spPr>
        <p:txBody>
          <a:bodyPr/>
          <a:lstStyle/>
          <a:p>
            <a:fld id="{78C145D5-4E67-6140-983A-F623767E1089}" type="slidenum">
              <a:rPr lang="tr-TR" smtClean="0"/>
              <a:t>‹#›</a:t>
            </a:fld>
            <a:endParaRPr lang="tr-TR"/>
          </a:p>
        </p:txBody>
      </p:sp>
      <p:sp>
        <p:nvSpPr>
          <p:cNvPr id="3" name="Dikey Metin Yer Tutucusu 2"/>
          <p:cNvSpPr>
            <a:spLocks noGrp="1"/>
          </p:cNvSpPr>
          <p:nvPr>
            <p:ph type="body" orient="vert" idx="1"/>
          </p:nvPr>
        </p:nvSpPr>
        <p:spPr>
          <a:xfrm>
            <a:off x="406400" y="304800"/>
            <a:ext cx="8737600" cy="5821366"/>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113C40DF-16A4-4039-8E8A-EEEC77FD1CBF}" type="datetime1">
              <a:rPr lang="tr-TR" smtClean="0"/>
              <a:t>21.10.2021</a:t>
            </a:fld>
            <a:endParaRPr lang="tr-TR"/>
          </a:p>
        </p:txBody>
      </p:sp>
      <p:sp>
        <p:nvSpPr>
          <p:cNvPr id="5" name="Altbilgi Yer Tutucusu 4"/>
          <p:cNvSpPr>
            <a:spLocks noGrp="1"/>
          </p:cNvSpPr>
          <p:nvPr>
            <p:ph type="ftr" sz="quarter" idx="11"/>
          </p:nvPr>
        </p:nvSpPr>
        <p:spPr/>
        <p:txBody>
          <a:bodyPr/>
          <a:lstStyle/>
          <a:p>
            <a:endParaRPr lang="tr-TR"/>
          </a:p>
        </p:txBody>
      </p:sp>
      <p:sp>
        <p:nvSpPr>
          <p:cNvPr id="2" name="Dikey Başlık 1"/>
          <p:cNvSpPr>
            <a:spLocks noGrp="1"/>
          </p:cNvSpPr>
          <p:nvPr>
            <p:ph type="title" orient="vert"/>
          </p:nvPr>
        </p:nvSpPr>
        <p:spPr>
          <a:xfrm>
            <a:off x="9855200" y="304802"/>
            <a:ext cx="1930400" cy="5851525"/>
          </a:xfrm>
        </p:spPr>
        <p:txBody>
          <a:bodyPr vert="eaVert"/>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0AC35090-C81E-4B19-9A57-E8A3A5321B41}" type="datetime1">
              <a:rPr lang="tr-TR" smtClean="0">
                <a:solidFill>
                  <a:prstClr val="black">
                    <a:tint val="75000"/>
                  </a:prstClr>
                </a:solidFill>
              </a:rPr>
              <a:pPr/>
              <a:t>21.10.2021</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817904863"/>
      </p:ext>
    </p:extLst>
  </p:cSld>
  <p:clrMapOvr>
    <a:masterClrMapping/>
  </p:clrMapOvr>
  <p:transition spd="med" advClick="0">
    <p:split orient="vert"/>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C3ACC946-3C15-403A-BE15-0EF5C5D6332F}" type="datetime1">
              <a:rPr lang="tr-TR" smtClean="0">
                <a:solidFill>
                  <a:prstClr val="black">
                    <a:tint val="75000"/>
                  </a:prstClr>
                </a:solidFill>
              </a:rPr>
              <a:pPr/>
              <a:t>21.10.2021</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465091536"/>
      </p:ext>
    </p:extLst>
  </p:cSld>
  <p:clrMapOvr>
    <a:masterClrMapping/>
  </p:clrMapOvr>
  <p:transition spd="med" advClick="0">
    <p:split orient="vert"/>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E360850-E244-4987-9FA9-4F6E4DCA7622}" type="datetime1">
              <a:rPr lang="tr-TR" smtClean="0">
                <a:solidFill>
                  <a:prstClr val="black">
                    <a:tint val="75000"/>
                  </a:prstClr>
                </a:solidFill>
              </a:rPr>
              <a:pPr/>
              <a:t>21.10.2021</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048487391"/>
      </p:ext>
    </p:extLst>
  </p:cSld>
  <p:clrMapOvr>
    <a:masterClrMapping/>
  </p:clrMapOvr>
  <p:transition spd="med" advClick="0">
    <p:split orient="vert"/>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80C4BF95-A77F-4717-A252-D3C8F01363CA}" type="datetime1">
              <a:rPr lang="tr-TR" smtClean="0">
                <a:solidFill>
                  <a:prstClr val="black">
                    <a:tint val="75000"/>
                  </a:prstClr>
                </a:solidFill>
              </a:rPr>
              <a:pPr/>
              <a:t>21.10.2021</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453387172"/>
      </p:ext>
    </p:extLst>
  </p:cSld>
  <p:clrMapOvr>
    <a:masterClrMapping/>
  </p:clrMapOvr>
  <p:transition spd="med" advClick="0">
    <p:split orient="vert"/>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3CD18D66-41B7-43CA-9A12-A4EF11879208}" type="datetime1">
              <a:rPr lang="tr-TR" smtClean="0">
                <a:solidFill>
                  <a:prstClr val="black">
                    <a:tint val="75000"/>
                  </a:prstClr>
                </a:solidFill>
              </a:rPr>
              <a:pPr/>
              <a:t>21.10.2021</a:t>
            </a:fld>
            <a:endParaRPr lang="tr-TR" dirty="0">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dirty="0">
              <a:solidFill>
                <a:prstClr val="black">
                  <a:tint val="75000"/>
                </a:prstClr>
              </a:solidFill>
            </a:endParaRPr>
          </a:p>
        </p:txBody>
      </p:sp>
      <p:sp>
        <p:nvSpPr>
          <p:cNvPr id="7" name="Slayt Numarası Yer Tutucusu 6"/>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959086073"/>
      </p:ext>
    </p:extLst>
  </p:cSld>
  <p:clrMapOvr>
    <a:masterClrMapping/>
  </p:clrMapOvr>
  <p:transition spd="med" advClick="0">
    <p:split orient="vert"/>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3E221DC8-8AB4-42FE-B378-A6D8A7F8AF09}" type="datetime1">
              <a:rPr lang="tr-TR" smtClean="0">
                <a:solidFill>
                  <a:prstClr val="black">
                    <a:tint val="75000"/>
                  </a:prstClr>
                </a:solidFill>
              </a:rPr>
              <a:pPr/>
              <a:t>21.10.2021</a:t>
            </a:fld>
            <a:endParaRPr lang="tr-TR" dirty="0">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dirty="0">
              <a:solidFill>
                <a:prstClr val="black">
                  <a:tint val="75000"/>
                </a:prstClr>
              </a:solidFill>
            </a:endParaRPr>
          </a:p>
        </p:txBody>
      </p:sp>
      <p:sp>
        <p:nvSpPr>
          <p:cNvPr id="9" name="Slayt Numarası Yer Tutucusu 8"/>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755692364"/>
      </p:ext>
    </p:extLst>
  </p:cSld>
  <p:clrMapOvr>
    <a:masterClrMapping/>
  </p:clrMapOvr>
  <p:transition spd="med" advClick="0">
    <p:split orient="vert"/>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1AD36513-AB01-4B93-8D94-98E1BB792312}" type="datetime1">
              <a:rPr lang="tr-TR" smtClean="0">
                <a:solidFill>
                  <a:prstClr val="black">
                    <a:tint val="75000"/>
                  </a:prstClr>
                </a:solidFill>
              </a:rPr>
              <a:pPr/>
              <a:t>21.10.2021</a:t>
            </a:fld>
            <a:endParaRPr lang="tr-TR" dirty="0">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245457830"/>
      </p:ext>
    </p:extLst>
  </p:cSld>
  <p:clrMapOvr>
    <a:masterClrMapping/>
  </p:clrMapOvr>
  <p:transition spd="med" advClick="0">
    <p:split orient="vert"/>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E4D6FE0-A224-4324-82E5-8750C467C737}" type="datetime1">
              <a:rPr lang="tr-TR" smtClean="0">
                <a:solidFill>
                  <a:prstClr val="black">
                    <a:tint val="75000"/>
                  </a:prstClr>
                </a:solidFill>
              </a:rPr>
              <a:pPr/>
              <a:t>21.10.2021</a:t>
            </a:fld>
            <a:endParaRPr lang="tr-TR" dirty="0">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dirty="0">
              <a:solidFill>
                <a:prstClr val="black">
                  <a:tint val="75000"/>
                </a:prstClr>
              </a:solidFill>
            </a:endParaRPr>
          </a:p>
        </p:txBody>
      </p:sp>
      <p:sp>
        <p:nvSpPr>
          <p:cNvPr id="4" name="Slayt Numarası Yer Tutucusu 3"/>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101443116"/>
      </p:ext>
    </p:extLst>
  </p:cSld>
  <p:clrMapOvr>
    <a:masterClrMapping/>
  </p:clrMapOvr>
  <p:transition spd="med" advClick="0">
    <p:split orient="vert"/>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BBFF32AA-6C26-4A03-8E0A-7EAF08DC97F4}" type="datetime1">
              <a:rPr lang="tr-TR" smtClean="0">
                <a:solidFill>
                  <a:prstClr val="black">
                    <a:tint val="75000"/>
                  </a:prstClr>
                </a:solidFill>
              </a:rPr>
              <a:pPr/>
              <a:t>21.10.2021</a:t>
            </a:fld>
            <a:endParaRPr lang="tr-TR" dirty="0">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dirty="0">
              <a:solidFill>
                <a:prstClr val="black">
                  <a:tint val="75000"/>
                </a:prstClr>
              </a:solidFill>
            </a:endParaRPr>
          </a:p>
        </p:txBody>
      </p:sp>
      <p:sp>
        <p:nvSpPr>
          <p:cNvPr id="7" name="Slayt Numarası Yer Tutucusu 6"/>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397205858"/>
      </p:ext>
    </p:extLst>
  </p:cSld>
  <p:clrMapOvr>
    <a:masterClrMapping/>
  </p:clrMapOvr>
  <p:transition spd="med" advClick="0">
    <p:split orient="vert"/>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ADF046C2-71D6-4B2A-9FA1-DB9EF715713F}" type="datetime1">
              <a:rPr lang="tr-TR" smtClean="0">
                <a:solidFill>
                  <a:prstClr val="black">
                    <a:tint val="75000"/>
                  </a:prstClr>
                </a:solidFill>
              </a:rPr>
              <a:pPr/>
              <a:t>21.10.2021</a:t>
            </a:fld>
            <a:endParaRPr lang="tr-TR" dirty="0">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dirty="0">
              <a:solidFill>
                <a:prstClr val="black">
                  <a:tint val="75000"/>
                </a:prstClr>
              </a:solidFill>
            </a:endParaRPr>
          </a:p>
        </p:txBody>
      </p:sp>
      <p:sp>
        <p:nvSpPr>
          <p:cNvPr id="7" name="Slayt Numarası Yer Tutucusu 6"/>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173114571"/>
      </p:ext>
    </p:extLst>
  </p:cSld>
  <p:clrMapOvr>
    <a:masterClrMapping/>
  </p:clrMapOvr>
  <p:transition spd="med" advClick="0">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C3ACC946-3C15-403A-BE15-0EF5C5D6332F}" type="datetime1">
              <a:rPr lang="tr-TR" smtClean="0">
                <a:solidFill>
                  <a:prstClr val="black">
                    <a:tint val="75000"/>
                  </a:prstClr>
                </a:solidFill>
              </a:rPr>
              <a:pPr/>
              <a:t>21.10.2021</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222089991"/>
      </p:ext>
    </p:extLst>
  </p:cSld>
  <p:clrMapOvr>
    <a:masterClrMapping/>
  </p:clrMapOvr>
  <p:transition spd="med" advClick="0">
    <p:split orient="vert"/>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9DFB1731-FB0C-48BE-B35C-C4BBE1FD8594}" type="datetime1">
              <a:rPr lang="tr-TR" smtClean="0">
                <a:solidFill>
                  <a:prstClr val="black">
                    <a:tint val="75000"/>
                  </a:prstClr>
                </a:solidFill>
              </a:rPr>
              <a:pPr/>
              <a:t>21.10.2021</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962339079"/>
      </p:ext>
    </p:extLst>
  </p:cSld>
  <p:clrMapOvr>
    <a:masterClrMapping/>
  </p:clrMapOvr>
  <p:transition spd="med" advClick="0">
    <p:split orient="vert"/>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0AC35090-C81E-4B19-9A57-E8A3A5321B41}" type="datetime1">
              <a:rPr lang="tr-TR" smtClean="0">
                <a:solidFill>
                  <a:prstClr val="black">
                    <a:tint val="75000"/>
                  </a:prstClr>
                </a:solidFill>
              </a:rPr>
              <a:pPr/>
              <a:t>21.10.2021</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933657926"/>
      </p:ext>
    </p:extLst>
  </p:cSld>
  <p:clrMapOvr>
    <a:masterClrMapping/>
  </p:clrMapOvr>
  <p:transition spd="med" advClick="0">
    <p:split orient="vert"/>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C3ACC946-3C15-403A-BE15-0EF5C5D6332F}" type="datetime1">
              <a:rPr lang="tr-TR" smtClean="0">
                <a:solidFill>
                  <a:prstClr val="black">
                    <a:tint val="75000"/>
                  </a:prstClr>
                </a:solidFill>
              </a:rPr>
              <a:pPr/>
              <a:t>21.10.2021</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566453572"/>
      </p:ext>
    </p:extLst>
  </p:cSld>
  <p:clrMapOvr>
    <a:masterClrMapping/>
  </p:clrMapOvr>
  <p:transition spd="med" advClick="0">
    <p:split orient="vert"/>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E360850-E244-4987-9FA9-4F6E4DCA7622}" type="datetime1">
              <a:rPr lang="tr-TR" smtClean="0">
                <a:solidFill>
                  <a:prstClr val="black">
                    <a:tint val="75000"/>
                  </a:prstClr>
                </a:solidFill>
              </a:rPr>
              <a:pPr/>
              <a:t>21.10.2021</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606558636"/>
      </p:ext>
    </p:extLst>
  </p:cSld>
  <p:clrMapOvr>
    <a:masterClrMapping/>
  </p:clrMapOvr>
  <p:transition spd="med" advClick="0">
    <p:split orient="vert"/>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80C4BF95-A77F-4717-A252-D3C8F01363CA}" type="datetime1">
              <a:rPr lang="tr-TR" smtClean="0">
                <a:solidFill>
                  <a:prstClr val="black">
                    <a:tint val="75000"/>
                  </a:prstClr>
                </a:solidFill>
              </a:rPr>
              <a:pPr/>
              <a:t>21.10.2021</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959034659"/>
      </p:ext>
    </p:extLst>
  </p:cSld>
  <p:clrMapOvr>
    <a:masterClrMapping/>
  </p:clrMapOvr>
  <p:transition spd="med" advClick="0">
    <p:split orient="vert"/>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3CD18D66-41B7-43CA-9A12-A4EF11879208}" type="datetime1">
              <a:rPr lang="tr-TR" smtClean="0">
                <a:solidFill>
                  <a:prstClr val="black">
                    <a:tint val="75000"/>
                  </a:prstClr>
                </a:solidFill>
              </a:rPr>
              <a:pPr/>
              <a:t>21.10.2021</a:t>
            </a:fld>
            <a:endParaRPr lang="tr-TR" dirty="0">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dirty="0">
              <a:solidFill>
                <a:prstClr val="black">
                  <a:tint val="75000"/>
                </a:prstClr>
              </a:solidFill>
            </a:endParaRPr>
          </a:p>
        </p:txBody>
      </p:sp>
      <p:sp>
        <p:nvSpPr>
          <p:cNvPr id="7" name="Slayt Numarası Yer Tutucusu 6"/>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456499329"/>
      </p:ext>
    </p:extLst>
  </p:cSld>
  <p:clrMapOvr>
    <a:masterClrMapping/>
  </p:clrMapOvr>
  <p:transition spd="med" advClick="0">
    <p:split orient="vert"/>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3E221DC8-8AB4-42FE-B378-A6D8A7F8AF09}" type="datetime1">
              <a:rPr lang="tr-TR" smtClean="0">
                <a:solidFill>
                  <a:prstClr val="black">
                    <a:tint val="75000"/>
                  </a:prstClr>
                </a:solidFill>
              </a:rPr>
              <a:pPr/>
              <a:t>21.10.2021</a:t>
            </a:fld>
            <a:endParaRPr lang="tr-TR" dirty="0">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dirty="0">
              <a:solidFill>
                <a:prstClr val="black">
                  <a:tint val="75000"/>
                </a:prstClr>
              </a:solidFill>
            </a:endParaRPr>
          </a:p>
        </p:txBody>
      </p:sp>
      <p:sp>
        <p:nvSpPr>
          <p:cNvPr id="9" name="Slayt Numarası Yer Tutucusu 8"/>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400458070"/>
      </p:ext>
    </p:extLst>
  </p:cSld>
  <p:clrMapOvr>
    <a:masterClrMapping/>
  </p:clrMapOvr>
  <p:transition spd="med" advClick="0">
    <p:split orient="vert"/>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1AD36513-AB01-4B93-8D94-98E1BB792312}" type="datetime1">
              <a:rPr lang="tr-TR" smtClean="0">
                <a:solidFill>
                  <a:prstClr val="black">
                    <a:tint val="75000"/>
                  </a:prstClr>
                </a:solidFill>
              </a:rPr>
              <a:pPr/>
              <a:t>21.10.2021</a:t>
            </a:fld>
            <a:endParaRPr lang="tr-TR" dirty="0">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4055208125"/>
      </p:ext>
    </p:extLst>
  </p:cSld>
  <p:clrMapOvr>
    <a:masterClrMapping/>
  </p:clrMapOvr>
  <p:transition spd="med" advClick="0">
    <p:split orient="vert"/>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E4D6FE0-A224-4324-82E5-8750C467C737}" type="datetime1">
              <a:rPr lang="tr-TR" smtClean="0">
                <a:solidFill>
                  <a:prstClr val="black">
                    <a:tint val="75000"/>
                  </a:prstClr>
                </a:solidFill>
              </a:rPr>
              <a:pPr/>
              <a:t>21.10.2021</a:t>
            </a:fld>
            <a:endParaRPr lang="tr-TR" dirty="0">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dirty="0">
              <a:solidFill>
                <a:prstClr val="black">
                  <a:tint val="75000"/>
                </a:prstClr>
              </a:solidFill>
            </a:endParaRPr>
          </a:p>
        </p:txBody>
      </p:sp>
      <p:sp>
        <p:nvSpPr>
          <p:cNvPr id="4" name="Slayt Numarası Yer Tutucusu 3"/>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379401430"/>
      </p:ext>
    </p:extLst>
  </p:cSld>
  <p:clrMapOvr>
    <a:masterClrMapping/>
  </p:clrMapOvr>
  <p:transition spd="med" advClick="0">
    <p:split orient="vert"/>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BBFF32AA-6C26-4A03-8E0A-7EAF08DC97F4}" type="datetime1">
              <a:rPr lang="tr-TR" smtClean="0">
                <a:solidFill>
                  <a:prstClr val="black">
                    <a:tint val="75000"/>
                  </a:prstClr>
                </a:solidFill>
              </a:rPr>
              <a:pPr/>
              <a:t>21.10.2021</a:t>
            </a:fld>
            <a:endParaRPr lang="tr-TR" dirty="0">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dirty="0">
              <a:solidFill>
                <a:prstClr val="black">
                  <a:tint val="75000"/>
                </a:prstClr>
              </a:solidFill>
            </a:endParaRPr>
          </a:p>
        </p:txBody>
      </p:sp>
      <p:sp>
        <p:nvSpPr>
          <p:cNvPr id="7" name="Slayt Numarası Yer Tutucusu 6"/>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377109670"/>
      </p:ext>
    </p:extLst>
  </p:cSld>
  <p:clrMapOvr>
    <a:masterClrMapping/>
  </p:clrMapOvr>
  <p:transition spd="med" advClick="0">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E360850-E244-4987-9FA9-4F6E4DCA7622}" type="datetime1">
              <a:rPr lang="tr-TR" smtClean="0">
                <a:solidFill>
                  <a:prstClr val="black">
                    <a:tint val="75000"/>
                  </a:prstClr>
                </a:solidFill>
              </a:rPr>
              <a:pPr/>
              <a:t>21.10.2021</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773651137"/>
      </p:ext>
    </p:extLst>
  </p:cSld>
  <p:clrMapOvr>
    <a:masterClrMapping/>
  </p:clrMapOvr>
  <p:transition spd="med" advClick="0">
    <p:split orient="vert"/>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ADF046C2-71D6-4B2A-9FA1-DB9EF715713F}" type="datetime1">
              <a:rPr lang="tr-TR" smtClean="0">
                <a:solidFill>
                  <a:prstClr val="black">
                    <a:tint val="75000"/>
                  </a:prstClr>
                </a:solidFill>
              </a:rPr>
              <a:pPr/>
              <a:t>21.10.2021</a:t>
            </a:fld>
            <a:endParaRPr lang="tr-TR" dirty="0">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dirty="0">
              <a:solidFill>
                <a:prstClr val="black">
                  <a:tint val="75000"/>
                </a:prstClr>
              </a:solidFill>
            </a:endParaRPr>
          </a:p>
        </p:txBody>
      </p:sp>
      <p:sp>
        <p:nvSpPr>
          <p:cNvPr id="7" name="Slayt Numarası Yer Tutucusu 6"/>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673856050"/>
      </p:ext>
    </p:extLst>
  </p:cSld>
  <p:clrMapOvr>
    <a:masterClrMapping/>
  </p:clrMapOvr>
  <p:transition spd="med" advClick="0">
    <p:split orient="vert"/>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9DFB1731-FB0C-48BE-B35C-C4BBE1FD8594}" type="datetime1">
              <a:rPr lang="tr-TR" smtClean="0">
                <a:solidFill>
                  <a:prstClr val="black">
                    <a:tint val="75000"/>
                  </a:prstClr>
                </a:solidFill>
              </a:rPr>
              <a:pPr/>
              <a:t>21.10.2021</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43233630"/>
      </p:ext>
    </p:extLst>
  </p:cSld>
  <p:clrMapOvr>
    <a:masterClrMapping/>
  </p:clrMapOvr>
  <p:transition spd="med" advClick="0">
    <p:split orient="vert"/>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0AC35090-C81E-4B19-9A57-E8A3A5321B41}" type="datetime1">
              <a:rPr lang="tr-TR" smtClean="0">
                <a:solidFill>
                  <a:prstClr val="black">
                    <a:tint val="75000"/>
                  </a:prstClr>
                </a:solidFill>
              </a:rPr>
              <a:pPr/>
              <a:t>21.10.2021</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4071343616"/>
      </p:ext>
    </p:extLst>
  </p:cSld>
  <p:clrMapOvr>
    <a:masterClrMapping/>
  </p:clrMapOvr>
  <p:transition spd="med" advClick="0">
    <p:split orient="vert"/>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C3ACC946-3C15-403A-BE15-0EF5C5D6332F}" type="datetime1">
              <a:rPr lang="tr-TR" smtClean="0">
                <a:solidFill>
                  <a:prstClr val="black">
                    <a:tint val="75000"/>
                  </a:prstClr>
                </a:solidFill>
              </a:rPr>
              <a:pPr/>
              <a:t>21.10.2021</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01613270"/>
      </p:ext>
    </p:extLst>
  </p:cSld>
  <p:clrMapOvr>
    <a:masterClrMapping/>
  </p:clrMapOvr>
  <p:transition spd="med" advClick="0">
    <p:split orient="vert"/>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E360850-E244-4987-9FA9-4F6E4DCA7622}" type="datetime1">
              <a:rPr lang="tr-TR" smtClean="0">
                <a:solidFill>
                  <a:prstClr val="black">
                    <a:tint val="75000"/>
                  </a:prstClr>
                </a:solidFill>
              </a:rPr>
              <a:pPr/>
              <a:t>21.10.2021</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033822342"/>
      </p:ext>
    </p:extLst>
  </p:cSld>
  <p:clrMapOvr>
    <a:masterClrMapping/>
  </p:clrMapOvr>
  <p:transition spd="med" advClick="0">
    <p:split orient="vert"/>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80C4BF95-A77F-4717-A252-D3C8F01363CA}" type="datetime1">
              <a:rPr lang="tr-TR" smtClean="0">
                <a:solidFill>
                  <a:prstClr val="black">
                    <a:tint val="75000"/>
                  </a:prstClr>
                </a:solidFill>
              </a:rPr>
              <a:pPr/>
              <a:t>21.10.2021</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181506827"/>
      </p:ext>
    </p:extLst>
  </p:cSld>
  <p:clrMapOvr>
    <a:masterClrMapping/>
  </p:clrMapOvr>
  <p:transition spd="med" advClick="0">
    <p:split orient="vert"/>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3CD18D66-41B7-43CA-9A12-A4EF11879208}" type="datetime1">
              <a:rPr lang="tr-TR" smtClean="0">
                <a:solidFill>
                  <a:prstClr val="black">
                    <a:tint val="75000"/>
                  </a:prstClr>
                </a:solidFill>
              </a:rPr>
              <a:pPr/>
              <a:t>21.10.2021</a:t>
            </a:fld>
            <a:endParaRPr lang="tr-TR" dirty="0">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dirty="0">
              <a:solidFill>
                <a:prstClr val="black">
                  <a:tint val="75000"/>
                </a:prstClr>
              </a:solidFill>
            </a:endParaRPr>
          </a:p>
        </p:txBody>
      </p:sp>
      <p:sp>
        <p:nvSpPr>
          <p:cNvPr id="7" name="Slayt Numarası Yer Tutucusu 6"/>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956256693"/>
      </p:ext>
    </p:extLst>
  </p:cSld>
  <p:clrMapOvr>
    <a:masterClrMapping/>
  </p:clrMapOvr>
  <p:transition spd="med" advClick="0">
    <p:split orient="vert"/>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3E221DC8-8AB4-42FE-B378-A6D8A7F8AF09}" type="datetime1">
              <a:rPr lang="tr-TR" smtClean="0">
                <a:solidFill>
                  <a:prstClr val="black">
                    <a:tint val="75000"/>
                  </a:prstClr>
                </a:solidFill>
              </a:rPr>
              <a:pPr/>
              <a:t>21.10.2021</a:t>
            </a:fld>
            <a:endParaRPr lang="tr-TR" dirty="0">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dirty="0">
              <a:solidFill>
                <a:prstClr val="black">
                  <a:tint val="75000"/>
                </a:prstClr>
              </a:solidFill>
            </a:endParaRPr>
          </a:p>
        </p:txBody>
      </p:sp>
      <p:sp>
        <p:nvSpPr>
          <p:cNvPr id="9" name="Slayt Numarası Yer Tutucusu 8"/>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756208541"/>
      </p:ext>
    </p:extLst>
  </p:cSld>
  <p:clrMapOvr>
    <a:masterClrMapping/>
  </p:clrMapOvr>
  <p:transition spd="med" advClick="0">
    <p:split orient="vert"/>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1AD36513-AB01-4B93-8D94-98E1BB792312}" type="datetime1">
              <a:rPr lang="tr-TR" smtClean="0">
                <a:solidFill>
                  <a:prstClr val="black">
                    <a:tint val="75000"/>
                  </a:prstClr>
                </a:solidFill>
              </a:rPr>
              <a:pPr/>
              <a:t>21.10.2021</a:t>
            </a:fld>
            <a:endParaRPr lang="tr-TR" dirty="0">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4023152649"/>
      </p:ext>
    </p:extLst>
  </p:cSld>
  <p:clrMapOvr>
    <a:masterClrMapping/>
  </p:clrMapOvr>
  <p:transition spd="med" advClick="0">
    <p:split orient="vert"/>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E4D6FE0-A224-4324-82E5-8750C467C737}" type="datetime1">
              <a:rPr lang="tr-TR" smtClean="0">
                <a:solidFill>
                  <a:prstClr val="black">
                    <a:tint val="75000"/>
                  </a:prstClr>
                </a:solidFill>
              </a:rPr>
              <a:pPr/>
              <a:t>21.10.2021</a:t>
            </a:fld>
            <a:endParaRPr lang="tr-TR" dirty="0">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dirty="0">
              <a:solidFill>
                <a:prstClr val="black">
                  <a:tint val="75000"/>
                </a:prstClr>
              </a:solidFill>
            </a:endParaRPr>
          </a:p>
        </p:txBody>
      </p:sp>
      <p:sp>
        <p:nvSpPr>
          <p:cNvPr id="4" name="Slayt Numarası Yer Tutucusu 3"/>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690251131"/>
      </p:ext>
    </p:extLst>
  </p:cSld>
  <p:clrMapOvr>
    <a:masterClrMapping/>
  </p:clrMapOvr>
  <p:transition spd="med" advClick="0">
    <p:split orient="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80C4BF95-A77F-4717-A252-D3C8F01363CA}" type="datetime1">
              <a:rPr lang="tr-TR" smtClean="0">
                <a:solidFill>
                  <a:prstClr val="black">
                    <a:tint val="75000"/>
                  </a:prstClr>
                </a:solidFill>
              </a:rPr>
              <a:pPr/>
              <a:t>21.10.2021</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405576545"/>
      </p:ext>
    </p:extLst>
  </p:cSld>
  <p:clrMapOvr>
    <a:masterClrMapping/>
  </p:clrMapOvr>
  <p:transition spd="med" advClick="0">
    <p:split orient="vert"/>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BBFF32AA-6C26-4A03-8E0A-7EAF08DC97F4}" type="datetime1">
              <a:rPr lang="tr-TR" smtClean="0">
                <a:solidFill>
                  <a:prstClr val="black">
                    <a:tint val="75000"/>
                  </a:prstClr>
                </a:solidFill>
              </a:rPr>
              <a:pPr/>
              <a:t>21.10.2021</a:t>
            </a:fld>
            <a:endParaRPr lang="tr-TR" dirty="0">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dirty="0">
              <a:solidFill>
                <a:prstClr val="black">
                  <a:tint val="75000"/>
                </a:prstClr>
              </a:solidFill>
            </a:endParaRPr>
          </a:p>
        </p:txBody>
      </p:sp>
      <p:sp>
        <p:nvSpPr>
          <p:cNvPr id="7" name="Slayt Numarası Yer Tutucusu 6"/>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123180937"/>
      </p:ext>
    </p:extLst>
  </p:cSld>
  <p:clrMapOvr>
    <a:masterClrMapping/>
  </p:clrMapOvr>
  <p:transition spd="med" advClick="0">
    <p:split orient="vert"/>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ADF046C2-71D6-4B2A-9FA1-DB9EF715713F}" type="datetime1">
              <a:rPr lang="tr-TR" smtClean="0">
                <a:solidFill>
                  <a:prstClr val="black">
                    <a:tint val="75000"/>
                  </a:prstClr>
                </a:solidFill>
              </a:rPr>
              <a:pPr/>
              <a:t>21.10.2021</a:t>
            </a:fld>
            <a:endParaRPr lang="tr-TR" dirty="0">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dirty="0">
              <a:solidFill>
                <a:prstClr val="black">
                  <a:tint val="75000"/>
                </a:prstClr>
              </a:solidFill>
            </a:endParaRPr>
          </a:p>
        </p:txBody>
      </p:sp>
      <p:sp>
        <p:nvSpPr>
          <p:cNvPr id="7" name="Slayt Numarası Yer Tutucusu 6"/>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498673769"/>
      </p:ext>
    </p:extLst>
  </p:cSld>
  <p:clrMapOvr>
    <a:masterClrMapping/>
  </p:clrMapOvr>
  <p:transition spd="med" advClick="0">
    <p:split orient="vert"/>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9DFB1731-FB0C-48BE-B35C-C4BBE1FD8594}" type="datetime1">
              <a:rPr lang="tr-TR" smtClean="0">
                <a:solidFill>
                  <a:prstClr val="black">
                    <a:tint val="75000"/>
                  </a:prstClr>
                </a:solidFill>
              </a:rPr>
              <a:pPr/>
              <a:t>21.10.2021</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031624938"/>
      </p:ext>
    </p:extLst>
  </p:cSld>
  <p:clrMapOvr>
    <a:masterClrMapping/>
  </p:clrMapOvr>
  <p:transition spd="med" advClick="0">
    <p:split orient="vert"/>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0AC35090-C81E-4B19-9A57-E8A3A5321B41}" type="datetime1">
              <a:rPr lang="tr-TR" smtClean="0">
                <a:solidFill>
                  <a:prstClr val="black">
                    <a:tint val="75000"/>
                  </a:prstClr>
                </a:solidFill>
              </a:rPr>
              <a:pPr/>
              <a:t>21.10.2021</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6925404"/>
      </p:ext>
    </p:extLst>
  </p:cSld>
  <p:clrMapOvr>
    <a:masterClrMapping/>
  </p:clrMapOvr>
  <p:transition spd="med" advClick="0">
    <p:split orient="vert"/>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C3ACC946-3C15-403A-BE15-0EF5C5D6332F}" type="datetime1">
              <a:rPr lang="tr-TR" smtClean="0">
                <a:solidFill>
                  <a:prstClr val="black">
                    <a:tint val="75000"/>
                  </a:prstClr>
                </a:solidFill>
              </a:rPr>
              <a:pPr/>
              <a:t>21.10.2021</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01900074"/>
      </p:ext>
    </p:extLst>
  </p:cSld>
  <p:clrMapOvr>
    <a:masterClrMapping/>
  </p:clrMapOvr>
  <p:transition spd="med" advClick="0">
    <p:split orient="vert"/>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E360850-E244-4987-9FA9-4F6E4DCA7622}" type="datetime1">
              <a:rPr lang="tr-TR" smtClean="0">
                <a:solidFill>
                  <a:prstClr val="black">
                    <a:tint val="75000"/>
                  </a:prstClr>
                </a:solidFill>
              </a:rPr>
              <a:pPr/>
              <a:t>21.10.2021</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216235933"/>
      </p:ext>
    </p:extLst>
  </p:cSld>
  <p:clrMapOvr>
    <a:masterClrMapping/>
  </p:clrMapOvr>
  <p:transition spd="med" advClick="0">
    <p:split orient="vert"/>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80C4BF95-A77F-4717-A252-D3C8F01363CA}" type="datetime1">
              <a:rPr lang="tr-TR" smtClean="0">
                <a:solidFill>
                  <a:prstClr val="black">
                    <a:tint val="75000"/>
                  </a:prstClr>
                </a:solidFill>
              </a:rPr>
              <a:pPr/>
              <a:t>21.10.2021</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10299985"/>
      </p:ext>
    </p:extLst>
  </p:cSld>
  <p:clrMapOvr>
    <a:masterClrMapping/>
  </p:clrMapOvr>
  <p:transition spd="med" advClick="0">
    <p:split orient="vert"/>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3CD18D66-41B7-43CA-9A12-A4EF11879208}" type="datetime1">
              <a:rPr lang="tr-TR" smtClean="0">
                <a:solidFill>
                  <a:prstClr val="black">
                    <a:tint val="75000"/>
                  </a:prstClr>
                </a:solidFill>
              </a:rPr>
              <a:pPr/>
              <a:t>21.10.2021</a:t>
            </a:fld>
            <a:endParaRPr lang="tr-TR" dirty="0">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dirty="0">
              <a:solidFill>
                <a:prstClr val="black">
                  <a:tint val="75000"/>
                </a:prstClr>
              </a:solidFill>
            </a:endParaRPr>
          </a:p>
        </p:txBody>
      </p:sp>
      <p:sp>
        <p:nvSpPr>
          <p:cNvPr id="7" name="Slayt Numarası Yer Tutucusu 6"/>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178798906"/>
      </p:ext>
    </p:extLst>
  </p:cSld>
  <p:clrMapOvr>
    <a:masterClrMapping/>
  </p:clrMapOvr>
  <p:transition spd="med" advClick="0">
    <p:split orient="vert"/>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3E221DC8-8AB4-42FE-B378-A6D8A7F8AF09}" type="datetime1">
              <a:rPr lang="tr-TR" smtClean="0">
                <a:solidFill>
                  <a:prstClr val="black">
                    <a:tint val="75000"/>
                  </a:prstClr>
                </a:solidFill>
              </a:rPr>
              <a:pPr/>
              <a:t>21.10.2021</a:t>
            </a:fld>
            <a:endParaRPr lang="tr-TR" dirty="0">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dirty="0">
              <a:solidFill>
                <a:prstClr val="black">
                  <a:tint val="75000"/>
                </a:prstClr>
              </a:solidFill>
            </a:endParaRPr>
          </a:p>
        </p:txBody>
      </p:sp>
      <p:sp>
        <p:nvSpPr>
          <p:cNvPr id="9" name="Slayt Numarası Yer Tutucusu 8"/>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938841386"/>
      </p:ext>
    </p:extLst>
  </p:cSld>
  <p:clrMapOvr>
    <a:masterClrMapping/>
  </p:clrMapOvr>
  <p:transition spd="med" advClick="0">
    <p:split orient="vert"/>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1AD36513-AB01-4B93-8D94-98E1BB792312}" type="datetime1">
              <a:rPr lang="tr-TR" smtClean="0">
                <a:solidFill>
                  <a:prstClr val="black">
                    <a:tint val="75000"/>
                  </a:prstClr>
                </a:solidFill>
              </a:rPr>
              <a:pPr/>
              <a:t>21.10.2021</a:t>
            </a:fld>
            <a:endParaRPr lang="tr-TR" dirty="0">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932226125"/>
      </p:ext>
    </p:extLst>
  </p:cSld>
  <p:clrMapOvr>
    <a:masterClrMapping/>
  </p:clrMapOvr>
  <p:transition spd="med" advClick="0">
    <p:split orient="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3CD18D66-41B7-43CA-9A12-A4EF11879208}" type="datetime1">
              <a:rPr lang="tr-TR" smtClean="0">
                <a:solidFill>
                  <a:prstClr val="black">
                    <a:tint val="75000"/>
                  </a:prstClr>
                </a:solidFill>
              </a:rPr>
              <a:pPr/>
              <a:t>21.10.2021</a:t>
            </a:fld>
            <a:endParaRPr lang="tr-TR" dirty="0">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dirty="0">
              <a:solidFill>
                <a:prstClr val="black">
                  <a:tint val="75000"/>
                </a:prstClr>
              </a:solidFill>
            </a:endParaRPr>
          </a:p>
        </p:txBody>
      </p:sp>
      <p:sp>
        <p:nvSpPr>
          <p:cNvPr id="7" name="Slayt Numarası Yer Tutucusu 6"/>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380237669"/>
      </p:ext>
    </p:extLst>
  </p:cSld>
  <p:clrMapOvr>
    <a:masterClrMapping/>
  </p:clrMapOvr>
  <p:transition spd="med" advClick="0">
    <p:split orient="vert"/>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E4D6FE0-A224-4324-82E5-8750C467C737}" type="datetime1">
              <a:rPr lang="tr-TR" smtClean="0">
                <a:solidFill>
                  <a:prstClr val="black">
                    <a:tint val="75000"/>
                  </a:prstClr>
                </a:solidFill>
              </a:rPr>
              <a:pPr/>
              <a:t>21.10.2021</a:t>
            </a:fld>
            <a:endParaRPr lang="tr-TR" dirty="0">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dirty="0">
              <a:solidFill>
                <a:prstClr val="black">
                  <a:tint val="75000"/>
                </a:prstClr>
              </a:solidFill>
            </a:endParaRPr>
          </a:p>
        </p:txBody>
      </p:sp>
      <p:sp>
        <p:nvSpPr>
          <p:cNvPr id="4" name="Slayt Numarası Yer Tutucusu 3"/>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848750726"/>
      </p:ext>
    </p:extLst>
  </p:cSld>
  <p:clrMapOvr>
    <a:masterClrMapping/>
  </p:clrMapOvr>
  <p:transition spd="med" advClick="0">
    <p:split orient="vert"/>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BBFF32AA-6C26-4A03-8E0A-7EAF08DC97F4}" type="datetime1">
              <a:rPr lang="tr-TR" smtClean="0">
                <a:solidFill>
                  <a:prstClr val="black">
                    <a:tint val="75000"/>
                  </a:prstClr>
                </a:solidFill>
              </a:rPr>
              <a:pPr/>
              <a:t>21.10.2021</a:t>
            </a:fld>
            <a:endParaRPr lang="tr-TR" dirty="0">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dirty="0">
              <a:solidFill>
                <a:prstClr val="black">
                  <a:tint val="75000"/>
                </a:prstClr>
              </a:solidFill>
            </a:endParaRPr>
          </a:p>
        </p:txBody>
      </p:sp>
      <p:sp>
        <p:nvSpPr>
          <p:cNvPr id="7" name="Slayt Numarası Yer Tutucusu 6"/>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021532776"/>
      </p:ext>
    </p:extLst>
  </p:cSld>
  <p:clrMapOvr>
    <a:masterClrMapping/>
  </p:clrMapOvr>
  <p:transition spd="med" advClick="0">
    <p:split orient="vert"/>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ADF046C2-71D6-4B2A-9FA1-DB9EF715713F}" type="datetime1">
              <a:rPr lang="tr-TR" smtClean="0">
                <a:solidFill>
                  <a:prstClr val="black">
                    <a:tint val="75000"/>
                  </a:prstClr>
                </a:solidFill>
              </a:rPr>
              <a:pPr/>
              <a:t>21.10.2021</a:t>
            </a:fld>
            <a:endParaRPr lang="tr-TR" dirty="0">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dirty="0">
              <a:solidFill>
                <a:prstClr val="black">
                  <a:tint val="75000"/>
                </a:prstClr>
              </a:solidFill>
            </a:endParaRPr>
          </a:p>
        </p:txBody>
      </p:sp>
      <p:sp>
        <p:nvSpPr>
          <p:cNvPr id="7" name="Slayt Numarası Yer Tutucusu 6"/>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342217570"/>
      </p:ext>
    </p:extLst>
  </p:cSld>
  <p:clrMapOvr>
    <a:masterClrMapping/>
  </p:clrMapOvr>
  <p:transition spd="med" advClick="0">
    <p:split orient="vert"/>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9DFB1731-FB0C-48BE-B35C-C4BBE1FD8594}" type="datetime1">
              <a:rPr lang="tr-TR" smtClean="0">
                <a:solidFill>
                  <a:prstClr val="black">
                    <a:tint val="75000"/>
                  </a:prstClr>
                </a:solidFill>
              </a:rPr>
              <a:pPr/>
              <a:t>21.10.2021</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925090756"/>
      </p:ext>
    </p:extLst>
  </p:cSld>
  <p:clrMapOvr>
    <a:masterClrMapping/>
  </p:clrMapOvr>
  <p:transition spd="med" advClick="0">
    <p:split orient="vert"/>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0AC35090-C81E-4B19-9A57-E8A3A5321B41}" type="datetime1">
              <a:rPr lang="tr-TR" smtClean="0">
                <a:solidFill>
                  <a:prstClr val="black">
                    <a:tint val="75000"/>
                  </a:prstClr>
                </a:solidFill>
              </a:rPr>
              <a:pPr/>
              <a:t>21.10.2021</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199877532"/>
      </p:ext>
    </p:extLst>
  </p:cSld>
  <p:clrMapOvr>
    <a:masterClrMapping/>
  </p:clrMapOvr>
  <p:transition spd="med" advClick="0">
    <p:split orient="vert"/>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C3ACC946-3C15-403A-BE15-0EF5C5D6332F}" type="datetime1">
              <a:rPr lang="tr-TR" smtClean="0">
                <a:solidFill>
                  <a:prstClr val="black">
                    <a:tint val="75000"/>
                  </a:prstClr>
                </a:solidFill>
              </a:rPr>
              <a:pPr/>
              <a:t>21.10.2021</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4090787769"/>
      </p:ext>
    </p:extLst>
  </p:cSld>
  <p:clrMapOvr>
    <a:masterClrMapping/>
  </p:clrMapOvr>
  <p:transition spd="med" advClick="0">
    <p:split orient="vert"/>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E360850-E244-4987-9FA9-4F6E4DCA7622}" type="datetime1">
              <a:rPr lang="tr-TR" smtClean="0">
                <a:solidFill>
                  <a:prstClr val="black">
                    <a:tint val="75000"/>
                  </a:prstClr>
                </a:solidFill>
              </a:rPr>
              <a:pPr/>
              <a:t>21.10.2021</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4273018432"/>
      </p:ext>
    </p:extLst>
  </p:cSld>
  <p:clrMapOvr>
    <a:masterClrMapping/>
  </p:clrMapOvr>
  <p:transition spd="med" advClick="0">
    <p:split orient="vert"/>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80C4BF95-A77F-4717-A252-D3C8F01363CA}" type="datetime1">
              <a:rPr lang="tr-TR" smtClean="0">
                <a:solidFill>
                  <a:prstClr val="black">
                    <a:tint val="75000"/>
                  </a:prstClr>
                </a:solidFill>
              </a:rPr>
              <a:pPr/>
              <a:t>21.10.2021</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544647251"/>
      </p:ext>
    </p:extLst>
  </p:cSld>
  <p:clrMapOvr>
    <a:masterClrMapping/>
  </p:clrMapOvr>
  <p:transition spd="med" advClick="0">
    <p:split orient="vert"/>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3CD18D66-41B7-43CA-9A12-A4EF11879208}" type="datetime1">
              <a:rPr lang="tr-TR" smtClean="0">
                <a:solidFill>
                  <a:prstClr val="black">
                    <a:tint val="75000"/>
                  </a:prstClr>
                </a:solidFill>
              </a:rPr>
              <a:pPr/>
              <a:t>21.10.2021</a:t>
            </a:fld>
            <a:endParaRPr lang="tr-TR" dirty="0">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dirty="0">
              <a:solidFill>
                <a:prstClr val="black">
                  <a:tint val="75000"/>
                </a:prstClr>
              </a:solidFill>
            </a:endParaRPr>
          </a:p>
        </p:txBody>
      </p:sp>
      <p:sp>
        <p:nvSpPr>
          <p:cNvPr id="7" name="Slayt Numarası Yer Tutucusu 6"/>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296016935"/>
      </p:ext>
    </p:extLst>
  </p:cSld>
  <p:clrMapOvr>
    <a:masterClrMapping/>
  </p:clrMapOvr>
  <p:transition spd="med" advClick="0">
    <p:split orient="vert"/>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3E221DC8-8AB4-42FE-B378-A6D8A7F8AF09}" type="datetime1">
              <a:rPr lang="tr-TR" smtClean="0">
                <a:solidFill>
                  <a:prstClr val="black">
                    <a:tint val="75000"/>
                  </a:prstClr>
                </a:solidFill>
              </a:rPr>
              <a:pPr/>
              <a:t>21.10.2021</a:t>
            </a:fld>
            <a:endParaRPr lang="tr-TR" dirty="0">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dirty="0">
              <a:solidFill>
                <a:prstClr val="black">
                  <a:tint val="75000"/>
                </a:prstClr>
              </a:solidFill>
            </a:endParaRPr>
          </a:p>
        </p:txBody>
      </p:sp>
      <p:sp>
        <p:nvSpPr>
          <p:cNvPr id="9" name="Slayt Numarası Yer Tutucusu 8"/>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564860326"/>
      </p:ext>
    </p:extLst>
  </p:cSld>
  <p:clrMapOvr>
    <a:masterClrMapping/>
  </p:clrMapOvr>
  <p:transition spd="med" advClick="0">
    <p:split orient="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3E221DC8-8AB4-42FE-B378-A6D8A7F8AF09}" type="datetime1">
              <a:rPr lang="tr-TR" smtClean="0">
                <a:solidFill>
                  <a:prstClr val="black">
                    <a:tint val="75000"/>
                  </a:prstClr>
                </a:solidFill>
              </a:rPr>
              <a:pPr/>
              <a:t>21.10.2021</a:t>
            </a:fld>
            <a:endParaRPr lang="tr-TR" dirty="0">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dirty="0">
              <a:solidFill>
                <a:prstClr val="black">
                  <a:tint val="75000"/>
                </a:prstClr>
              </a:solidFill>
            </a:endParaRPr>
          </a:p>
        </p:txBody>
      </p:sp>
      <p:sp>
        <p:nvSpPr>
          <p:cNvPr id="9" name="Slayt Numarası Yer Tutucusu 8"/>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552289463"/>
      </p:ext>
    </p:extLst>
  </p:cSld>
  <p:clrMapOvr>
    <a:masterClrMapping/>
  </p:clrMapOvr>
  <p:transition spd="med" advClick="0">
    <p:split orient="vert"/>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1AD36513-AB01-4B93-8D94-98E1BB792312}" type="datetime1">
              <a:rPr lang="tr-TR" smtClean="0">
                <a:solidFill>
                  <a:prstClr val="black">
                    <a:tint val="75000"/>
                  </a:prstClr>
                </a:solidFill>
              </a:rPr>
              <a:pPr/>
              <a:t>21.10.2021</a:t>
            </a:fld>
            <a:endParaRPr lang="tr-TR" dirty="0">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566880525"/>
      </p:ext>
    </p:extLst>
  </p:cSld>
  <p:clrMapOvr>
    <a:masterClrMapping/>
  </p:clrMapOvr>
  <p:transition spd="med" advClick="0">
    <p:split orient="vert"/>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E4D6FE0-A224-4324-82E5-8750C467C737}" type="datetime1">
              <a:rPr lang="tr-TR" smtClean="0">
                <a:solidFill>
                  <a:prstClr val="black">
                    <a:tint val="75000"/>
                  </a:prstClr>
                </a:solidFill>
              </a:rPr>
              <a:pPr/>
              <a:t>21.10.2021</a:t>
            </a:fld>
            <a:endParaRPr lang="tr-TR" dirty="0">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dirty="0">
              <a:solidFill>
                <a:prstClr val="black">
                  <a:tint val="75000"/>
                </a:prstClr>
              </a:solidFill>
            </a:endParaRPr>
          </a:p>
        </p:txBody>
      </p:sp>
      <p:sp>
        <p:nvSpPr>
          <p:cNvPr id="4" name="Slayt Numarası Yer Tutucusu 3"/>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482546909"/>
      </p:ext>
    </p:extLst>
  </p:cSld>
  <p:clrMapOvr>
    <a:masterClrMapping/>
  </p:clrMapOvr>
  <p:transition spd="med" advClick="0">
    <p:split orient="vert"/>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BBFF32AA-6C26-4A03-8E0A-7EAF08DC97F4}" type="datetime1">
              <a:rPr lang="tr-TR" smtClean="0">
                <a:solidFill>
                  <a:prstClr val="black">
                    <a:tint val="75000"/>
                  </a:prstClr>
                </a:solidFill>
              </a:rPr>
              <a:pPr/>
              <a:t>21.10.2021</a:t>
            </a:fld>
            <a:endParaRPr lang="tr-TR" dirty="0">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dirty="0">
              <a:solidFill>
                <a:prstClr val="black">
                  <a:tint val="75000"/>
                </a:prstClr>
              </a:solidFill>
            </a:endParaRPr>
          </a:p>
        </p:txBody>
      </p:sp>
      <p:sp>
        <p:nvSpPr>
          <p:cNvPr id="7" name="Slayt Numarası Yer Tutucusu 6"/>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4050028966"/>
      </p:ext>
    </p:extLst>
  </p:cSld>
  <p:clrMapOvr>
    <a:masterClrMapping/>
  </p:clrMapOvr>
  <p:transition spd="med" advClick="0">
    <p:split orient="vert"/>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ADF046C2-71D6-4B2A-9FA1-DB9EF715713F}" type="datetime1">
              <a:rPr lang="tr-TR" smtClean="0">
                <a:solidFill>
                  <a:prstClr val="black">
                    <a:tint val="75000"/>
                  </a:prstClr>
                </a:solidFill>
              </a:rPr>
              <a:pPr/>
              <a:t>21.10.2021</a:t>
            </a:fld>
            <a:endParaRPr lang="tr-TR" dirty="0">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dirty="0">
              <a:solidFill>
                <a:prstClr val="black">
                  <a:tint val="75000"/>
                </a:prstClr>
              </a:solidFill>
            </a:endParaRPr>
          </a:p>
        </p:txBody>
      </p:sp>
      <p:sp>
        <p:nvSpPr>
          <p:cNvPr id="7" name="Slayt Numarası Yer Tutucusu 6"/>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341005028"/>
      </p:ext>
    </p:extLst>
  </p:cSld>
  <p:clrMapOvr>
    <a:masterClrMapping/>
  </p:clrMapOvr>
  <p:transition spd="med" advClick="0">
    <p:split orient="vert"/>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9DFB1731-FB0C-48BE-B35C-C4BBE1FD8594}" type="datetime1">
              <a:rPr lang="tr-TR" smtClean="0">
                <a:solidFill>
                  <a:prstClr val="black">
                    <a:tint val="75000"/>
                  </a:prstClr>
                </a:solidFill>
              </a:rPr>
              <a:pPr/>
              <a:t>21.10.2021</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4188307734"/>
      </p:ext>
    </p:extLst>
  </p:cSld>
  <p:clrMapOvr>
    <a:masterClrMapping/>
  </p:clrMapOvr>
  <p:transition spd="med" advClick="0">
    <p:split orient="vert"/>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0AC35090-C81E-4B19-9A57-E8A3A5321B41}" type="datetime1">
              <a:rPr lang="tr-TR" smtClean="0">
                <a:solidFill>
                  <a:prstClr val="black">
                    <a:tint val="75000"/>
                  </a:prstClr>
                </a:solidFill>
              </a:rPr>
              <a:pPr/>
              <a:t>21.10.2021</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123349522"/>
      </p:ext>
    </p:extLst>
  </p:cSld>
  <p:clrMapOvr>
    <a:masterClrMapping/>
  </p:clrMapOvr>
  <p:transition spd="med" advClick="0">
    <p:split orient="vert"/>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C3ACC946-3C15-403A-BE15-0EF5C5D6332F}" type="datetime1">
              <a:rPr lang="tr-TR" smtClean="0">
                <a:solidFill>
                  <a:prstClr val="black">
                    <a:tint val="75000"/>
                  </a:prstClr>
                </a:solidFill>
              </a:rPr>
              <a:pPr/>
              <a:t>21.10.2021</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401171142"/>
      </p:ext>
    </p:extLst>
  </p:cSld>
  <p:clrMapOvr>
    <a:masterClrMapping/>
  </p:clrMapOvr>
  <p:transition spd="med" advClick="0">
    <p:split orient="vert"/>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E360850-E244-4987-9FA9-4F6E4DCA7622}" type="datetime1">
              <a:rPr lang="tr-TR" smtClean="0">
                <a:solidFill>
                  <a:prstClr val="black">
                    <a:tint val="75000"/>
                  </a:prstClr>
                </a:solidFill>
              </a:rPr>
              <a:pPr/>
              <a:t>21.10.2021</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4240593899"/>
      </p:ext>
    </p:extLst>
  </p:cSld>
  <p:clrMapOvr>
    <a:masterClrMapping/>
  </p:clrMapOvr>
  <p:transition spd="med" advClick="0">
    <p:split orient="vert"/>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80C4BF95-A77F-4717-A252-D3C8F01363CA}" type="datetime1">
              <a:rPr lang="tr-TR" smtClean="0">
                <a:solidFill>
                  <a:prstClr val="black">
                    <a:tint val="75000"/>
                  </a:prstClr>
                </a:solidFill>
              </a:rPr>
              <a:pPr/>
              <a:t>21.10.2021</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329490350"/>
      </p:ext>
    </p:extLst>
  </p:cSld>
  <p:clrMapOvr>
    <a:masterClrMapping/>
  </p:clrMapOvr>
  <p:transition spd="med" advClick="0">
    <p:split orient="vert"/>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3CD18D66-41B7-43CA-9A12-A4EF11879208}" type="datetime1">
              <a:rPr lang="tr-TR" smtClean="0">
                <a:solidFill>
                  <a:prstClr val="black">
                    <a:tint val="75000"/>
                  </a:prstClr>
                </a:solidFill>
              </a:rPr>
              <a:pPr/>
              <a:t>21.10.2021</a:t>
            </a:fld>
            <a:endParaRPr lang="tr-TR" dirty="0">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dirty="0">
              <a:solidFill>
                <a:prstClr val="black">
                  <a:tint val="75000"/>
                </a:prstClr>
              </a:solidFill>
            </a:endParaRPr>
          </a:p>
        </p:txBody>
      </p:sp>
      <p:sp>
        <p:nvSpPr>
          <p:cNvPr id="7" name="Slayt Numarası Yer Tutucusu 6"/>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987294820"/>
      </p:ext>
    </p:extLst>
  </p:cSld>
  <p:clrMapOvr>
    <a:masterClrMapping/>
  </p:clrMapOvr>
  <p:transition spd="med" advClick="0">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1AD36513-AB01-4B93-8D94-98E1BB792312}" type="datetime1">
              <a:rPr lang="tr-TR" smtClean="0">
                <a:solidFill>
                  <a:prstClr val="black">
                    <a:tint val="75000"/>
                  </a:prstClr>
                </a:solidFill>
              </a:rPr>
              <a:pPr/>
              <a:t>21.10.2021</a:t>
            </a:fld>
            <a:endParaRPr lang="tr-TR" dirty="0">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346066974"/>
      </p:ext>
    </p:extLst>
  </p:cSld>
  <p:clrMapOvr>
    <a:masterClrMapping/>
  </p:clrMapOvr>
  <p:transition spd="med" advClick="0">
    <p:split orient="vert"/>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3E221DC8-8AB4-42FE-B378-A6D8A7F8AF09}" type="datetime1">
              <a:rPr lang="tr-TR" smtClean="0">
                <a:solidFill>
                  <a:prstClr val="black">
                    <a:tint val="75000"/>
                  </a:prstClr>
                </a:solidFill>
              </a:rPr>
              <a:pPr/>
              <a:t>21.10.2021</a:t>
            </a:fld>
            <a:endParaRPr lang="tr-TR" dirty="0">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dirty="0">
              <a:solidFill>
                <a:prstClr val="black">
                  <a:tint val="75000"/>
                </a:prstClr>
              </a:solidFill>
            </a:endParaRPr>
          </a:p>
        </p:txBody>
      </p:sp>
      <p:sp>
        <p:nvSpPr>
          <p:cNvPr id="9" name="Slayt Numarası Yer Tutucusu 8"/>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011686790"/>
      </p:ext>
    </p:extLst>
  </p:cSld>
  <p:clrMapOvr>
    <a:masterClrMapping/>
  </p:clrMapOvr>
  <p:transition spd="med" advClick="0">
    <p:split orient="vert"/>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1AD36513-AB01-4B93-8D94-98E1BB792312}" type="datetime1">
              <a:rPr lang="tr-TR" smtClean="0">
                <a:solidFill>
                  <a:prstClr val="black">
                    <a:tint val="75000"/>
                  </a:prstClr>
                </a:solidFill>
              </a:rPr>
              <a:pPr/>
              <a:t>21.10.2021</a:t>
            </a:fld>
            <a:endParaRPr lang="tr-TR" dirty="0">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429805119"/>
      </p:ext>
    </p:extLst>
  </p:cSld>
  <p:clrMapOvr>
    <a:masterClrMapping/>
  </p:clrMapOvr>
  <p:transition spd="med" advClick="0">
    <p:split orient="vert"/>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E4D6FE0-A224-4324-82E5-8750C467C737}" type="datetime1">
              <a:rPr lang="tr-TR" smtClean="0">
                <a:solidFill>
                  <a:prstClr val="black">
                    <a:tint val="75000"/>
                  </a:prstClr>
                </a:solidFill>
              </a:rPr>
              <a:pPr/>
              <a:t>21.10.2021</a:t>
            </a:fld>
            <a:endParaRPr lang="tr-TR" dirty="0">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dirty="0">
              <a:solidFill>
                <a:prstClr val="black">
                  <a:tint val="75000"/>
                </a:prstClr>
              </a:solidFill>
            </a:endParaRPr>
          </a:p>
        </p:txBody>
      </p:sp>
      <p:sp>
        <p:nvSpPr>
          <p:cNvPr id="4" name="Slayt Numarası Yer Tutucusu 3"/>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4180332660"/>
      </p:ext>
    </p:extLst>
  </p:cSld>
  <p:clrMapOvr>
    <a:masterClrMapping/>
  </p:clrMapOvr>
  <p:transition spd="med" advClick="0">
    <p:split orient="vert"/>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BBFF32AA-6C26-4A03-8E0A-7EAF08DC97F4}" type="datetime1">
              <a:rPr lang="tr-TR" smtClean="0">
                <a:solidFill>
                  <a:prstClr val="black">
                    <a:tint val="75000"/>
                  </a:prstClr>
                </a:solidFill>
              </a:rPr>
              <a:pPr/>
              <a:t>21.10.2021</a:t>
            </a:fld>
            <a:endParaRPr lang="tr-TR" dirty="0">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dirty="0">
              <a:solidFill>
                <a:prstClr val="black">
                  <a:tint val="75000"/>
                </a:prstClr>
              </a:solidFill>
            </a:endParaRPr>
          </a:p>
        </p:txBody>
      </p:sp>
      <p:sp>
        <p:nvSpPr>
          <p:cNvPr id="7" name="Slayt Numarası Yer Tutucusu 6"/>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517293749"/>
      </p:ext>
    </p:extLst>
  </p:cSld>
  <p:clrMapOvr>
    <a:masterClrMapping/>
  </p:clrMapOvr>
  <p:transition spd="med" advClick="0">
    <p:split orient="vert"/>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ADF046C2-71D6-4B2A-9FA1-DB9EF715713F}" type="datetime1">
              <a:rPr lang="tr-TR" smtClean="0">
                <a:solidFill>
                  <a:prstClr val="black">
                    <a:tint val="75000"/>
                  </a:prstClr>
                </a:solidFill>
              </a:rPr>
              <a:pPr/>
              <a:t>21.10.2021</a:t>
            </a:fld>
            <a:endParaRPr lang="tr-TR" dirty="0">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dirty="0">
              <a:solidFill>
                <a:prstClr val="black">
                  <a:tint val="75000"/>
                </a:prstClr>
              </a:solidFill>
            </a:endParaRPr>
          </a:p>
        </p:txBody>
      </p:sp>
      <p:sp>
        <p:nvSpPr>
          <p:cNvPr id="7" name="Slayt Numarası Yer Tutucusu 6"/>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021764922"/>
      </p:ext>
    </p:extLst>
  </p:cSld>
  <p:clrMapOvr>
    <a:masterClrMapping/>
  </p:clrMapOvr>
  <p:transition spd="med" advClick="0">
    <p:split orient="vert"/>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9DFB1731-FB0C-48BE-B35C-C4BBE1FD8594}" type="datetime1">
              <a:rPr lang="tr-TR" smtClean="0">
                <a:solidFill>
                  <a:prstClr val="black">
                    <a:tint val="75000"/>
                  </a:prstClr>
                </a:solidFill>
              </a:rPr>
              <a:pPr/>
              <a:t>21.10.2021</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446139851"/>
      </p:ext>
    </p:extLst>
  </p:cSld>
  <p:clrMapOvr>
    <a:masterClrMapping/>
  </p:clrMapOvr>
  <p:transition spd="med" advClick="0">
    <p:split orient="vert"/>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0AC35090-C81E-4B19-9A57-E8A3A5321B41}" type="datetime1">
              <a:rPr lang="tr-TR" smtClean="0">
                <a:solidFill>
                  <a:prstClr val="black">
                    <a:tint val="75000"/>
                  </a:prstClr>
                </a:solidFill>
              </a:rPr>
              <a:pPr/>
              <a:t>21.10.2021</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810646307"/>
      </p:ext>
    </p:extLst>
  </p:cSld>
  <p:clrMapOvr>
    <a:masterClrMapping/>
  </p:clrMapOvr>
  <p:transition spd="med" advClick="0">
    <p:split orient="vert"/>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C3ACC946-3C15-403A-BE15-0EF5C5D6332F}" type="datetime1">
              <a:rPr lang="tr-TR" smtClean="0">
                <a:solidFill>
                  <a:prstClr val="black">
                    <a:tint val="75000"/>
                  </a:prstClr>
                </a:solidFill>
              </a:rPr>
              <a:pPr/>
              <a:t>21.10.2021</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613309779"/>
      </p:ext>
    </p:extLst>
  </p:cSld>
  <p:clrMapOvr>
    <a:masterClrMapping/>
  </p:clrMapOvr>
  <p:transition spd="med" advClick="0">
    <p:split orient="vert"/>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E360850-E244-4987-9FA9-4F6E4DCA7622}" type="datetime1">
              <a:rPr lang="tr-TR" smtClean="0">
                <a:solidFill>
                  <a:prstClr val="black">
                    <a:tint val="75000"/>
                  </a:prstClr>
                </a:solidFill>
              </a:rPr>
              <a:pPr/>
              <a:t>21.10.2021</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376491054"/>
      </p:ext>
    </p:extLst>
  </p:cSld>
  <p:clrMapOvr>
    <a:masterClrMapping/>
  </p:clrMapOvr>
  <p:transition spd="med" advClick="0">
    <p:split orient="vert"/>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80C4BF95-A77F-4717-A252-D3C8F01363CA}" type="datetime1">
              <a:rPr lang="tr-TR" smtClean="0">
                <a:solidFill>
                  <a:prstClr val="black">
                    <a:tint val="75000"/>
                  </a:prstClr>
                </a:solidFill>
              </a:rPr>
              <a:pPr/>
              <a:t>21.10.2021</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161565534"/>
      </p:ext>
    </p:extLst>
  </p:cSld>
  <p:clrMapOvr>
    <a:masterClrMapping/>
  </p:clrMapOvr>
  <p:transition spd="med" advClick="0">
    <p:split orient="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E4D6FE0-A224-4324-82E5-8750C467C737}" type="datetime1">
              <a:rPr lang="tr-TR" smtClean="0">
                <a:solidFill>
                  <a:prstClr val="black">
                    <a:tint val="75000"/>
                  </a:prstClr>
                </a:solidFill>
              </a:rPr>
              <a:pPr/>
              <a:t>21.10.2021</a:t>
            </a:fld>
            <a:endParaRPr lang="tr-TR" dirty="0">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dirty="0">
              <a:solidFill>
                <a:prstClr val="black">
                  <a:tint val="75000"/>
                </a:prstClr>
              </a:solidFill>
            </a:endParaRPr>
          </a:p>
        </p:txBody>
      </p:sp>
      <p:sp>
        <p:nvSpPr>
          <p:cNvPr id="4" name="Slayt Numarası Yer Tutucusu 3"/>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4292571004"/>
      </p:ext>
    </p:extLst>
  </p:cSld>
  <p:clrMapOvr>
    <a:masterClrMapping/>
  </p:clrMapOvr>
  <p:transition spd="med" advClick="0">
    <p:split orient="vert"/>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3CD18D66-41B7-43CA-9A12-A4EF11879208}" type="datetime1">
              <a:rPr lang="tr-TR" smtClean="0">
                <a:solidFill>
                  <a:prstClr val="black">
                    <a:tint val="75000"/>
                  </a:prstClr>
                </a:solidFill>
              </a:rPr>
              <a:pPr/>
              <a:t>21.10.2021</a:t>
            </a:fld>
            <a:endParaRPr lang="tr-TR" dirty="0">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dirty="0">
              <a:solidFill>
                <a:prstClr val="black">
                  <a:tint val="75000"/>
                </a:prstClr>
              </a:solidFill>
            </a:endParaRPr>
          </a:p>
        </p:txBody>
      </p:sp>
      <p:sp>
        <p:nvSpPr>
          <p:cNvPr id="7" name="Slayt Numarası Yer Tutucusu 6"/>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631721582"/>
      </p:ext>
    </p:extLst>
  </p:cSld>
  <p:clrMapOvr>
    <a:masterClrMapping/>
  </p:clrMapOvr>
  <p:transition spd="med" advClick="0">
    <p:split orient="vert"/>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3E221DC8-8AB4-42FE-B378-A6D8A7F8AF09}" type="datetime1">
              <a:rPr lang="tr-TR" smtClean="0">
                <a:solidFill>
                  <a:prstClr val="black">
                    <a:tint val="75000"/>
                  </a:prstClr>
                </a:solidFill>
              </a:rPr>
              <a:pPr/>
              <a:t>21.10.2021</a:t>
            </a:fld>
            <a:endParaRPr lang="tr-TR" dirty="0">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dirty="0">
              <a:solidFill>
                <a:prstClr val="black">
                  <a:tint val="75000"/>
                </a:prstClr>
              </a:solidFill>
            </a:endParaRPr>
          </a:p>
        </p:txBody>
      </p:sp>
      <p:sp>
        <p:nvSpPr>
          <p:cNvPr id="9" name="Slayt Numarası Yer Tutucusu 8"/>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593960287"/>
      </p:ext>
    </p:extLst>
  </p:cSld>
  <p:clrMapOvr>
    <a:masterClrMapping/>
  </p:clrMapOvr>
  <p:transition spd="med" advClick="0">
    <p:split orient="vert"/>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1AD36513-AB01-4B93-8D94-98E1BB792312}" type="datetime1">
              <a:rPr lang="tr-TR" smtClean="0">
                <a:solidFill>
                  <a:prstClr val="black">
                    <a:tint val="75000"/>
                  </a:prstClr>
                </a:solidFill>
              </a:rPr>
              <a:pPr/>
              <a:t>21.10.2021</a:t>
            </a:fld>
            <a:endParaRPr lang="tr-TR" dirty="0">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762340521"/>
      </p:ext>
    </p:extLst>
  </p:cSld>
  <p:clrMapOvr>
    <a:masterClrMapping/>
  </p:clrMapOvr>
  <p:transition spd="med" advClick="0">
    <p:split orient="vert"/>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E4D6FE0-A224-4324-82E5-8750C467C737}" type="datetime1">
              <a:rPr lang="tr-TR" smtClean="0">
                <a:solidFill>
                  <a:prstClr val="black">
                    <a:tint val="75000"/>
                  </a:prstClr>
                </a:solidFill>
              </a:rPr>
              <a:pPr/>
              <a:t>21.10.2021</a:t>
            </a:fld>
            <a:endParaRPr lang="tr-TR" dirty="0">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dirty="0">
              <a:solidFill>
                <a:prstClr val="black">
                  <a:tint val="75000"/>
                </a:prstClr>
              </a:solidFill>
            </a:endParaRPr>
          </a:p>
        </p:txBody>
      </p:sp>
      <p:sp>
        <p:nvSpPr>
          <p:cNvPr id="4" name="Slayt Numarası Yer Tutucusu 3"/>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936097686"/>
      </p:ext>
    </p:extLst>
  </p:cSld>
  <p:clrMapOvr>
    <a:masterClrMapping/>
  </p:clrMapOvr>
  <p:transition spd="med" advClick="0">
    <p:split orient="vert"/>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BBFF32AA-6C26-4A03-8E0A-7EAF08DC97F4}" type="datetime1">
              <a:rPr lang="tr-TR" smtClean="0">
                <a:solidFill>
                  <a:prstClr val="black">
                    <a:tint val="75000"/>
                  </a:prstClr>
                </a:solidFill>
              </a:rPr>
              <a:pPr/>
              <a:t>21.10.2021</a:t>
            </a:fld>
            <a:endParaRPr lang="tr-TR" dirty="0">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dirty="0">
              <a:solidFill>
                <a:prstClr val="black">
                  <a:tint val="75000"/>
                </a:prstClr>
              </a:solidFill>
            </a:endParaRPr>
          </a:p>
        </p:txBody>
      </p:sp>
      <p:sp>
        <p:nvSpPr>
          <p:cNvPr id="7" name="Slayt Numarası Yer Tutucusu 6"/>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95178559"/>
      </p:ext>
    </p:extLst>
  </p:cSld>
  <p:clrMapOvr>
    <a:masterClrMapping/>
  </p:clrMapOvr>
  <p:transition spd="med" advClick="0">
    <p:split orient="vert"/>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ADF046C2-71D6-4B2A-9FA1-DB9EF715713F}" type="datetime1">
              <a:rPr lang="tr-TR" smtClean="0">
                <a:solidFill>
                  <a:prstClr val="black">
                    <a:tint val="75000"/>
                  </a:prstClr>
                </a:solidFill>
              </a:rPr>
              <a:pPr/>
              <a:t>21.10.2021</a:t>
            </a:fld>
            <a:endParaRPr lang="tr-TR" dirty="0">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dirty="0">
              <a:solidFill>
                <a:prstClr val="black">
                  <a:tint val="75000"/>
                </a:prstClr>
              </a:solidFill>
            </a:endParaRPr>
          </a:p>
        </p:txBody>
      </p:sp>
      <p:sp>
        <p:nvSpPr>
          <p:cNvPr id="7" name="Slayt Numarası Yer Tutucusu 6"/>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691870453"/>
      </p:ext>
    </p:extLst>
  </p:cSld>
  <p:clrMapOvr>
    <a:masterClrMapping/>
  </p:clrMapOvr>
  <p:transition spd="med" advClick="0">
    <p:split orient="vert"/>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9DFB1731-FB0C-48BE-B35C-C4BBE1FD8594}" type="datetime1">
              <a:rPr lang="tr-TR" smtClean="0">
                <a:solidFill>
                  <a:prstClr val="black">
                    <a:tint val="75000"/>
                  </a:prstClr>
                </a:solidFill>
              </a:rPr>
              <a:pPr/>
              <a:t>21.10.2021</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595387063"/>
      </p:ext>
    </p:extLst>
  </p:cSld>
  <p:clrMapOvr>
    <a:masterClrMapping/>
  </p:clrMapOvr>
  <p:transition spd="med" advClick="0">
    <p:split orient="vert"/>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0AC35090-C81E-4B19-9A57-E8A3A5321B41}" type="datetime1">
              <a:rPr lang="tr-TR" smtClean="0">
                <a:solidFill>
                  <a:prstClr val="black">
                    <a:tint val="75000"/>
                  </a:prstClr>
                </a:solidFill>
              </a:rPr>
              <a:pPr/>
              <a:t>21.10.2021</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268368477"/>
      </p:ext>
    </p:extLst>
  </p:cSld>
  <p:clrMapOvr>
    <a:masterClrMapping/>
  </p:clrMapOvr>
  <p:transition spd="med" advClick="0">
    <p:split orient="vert"/>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C3ACC946-3C15-403A-BE15-0EF5C5D6332F}" type="datetime1">
              <a:rPr lang="tr-TR" smtClean="0">
                <a:solidFill>
                  <a:prstClr val="black">
                    <a:tint val="75000"/>
                  </a:prstClr>
                </a:solidFill>
              </a:rPr>
              <a:pPr/>
              <a:t>21.10.2021</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95548754"/>
      </p:ext>
    </p:extLst>
  </p:cSld>
  <p:clrMapOvr>
    <a:masterClrMapping/>
  </p:clrMapOvr>
  <p:transition spd="med" advClick="0">
    <p:split orient="vert"/>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E360850-E244-4987-9FA9-4F6E4DCA7622}" type="datetime1">
              <a:rPr lang="tr-TR" smtClean="0">
                <a:solidFill>
                  <a:prstClr val="black">
                    <a:tint val="75000"/>
                  </a:prstClr>
                </a:solidFill>
              </a:rPr>
              <a:pPr/>
              <a:t>21.10.2021</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069009802"/>
      </p:ext>
    </p:extLst>
  </p:cSld>
  <p:clrMapOvr>
    <a:masterClrMapping/>
  </p:clrMapOvr>
  <p:transition spd="med" advClick="0">
    <p:split orient="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BBFF32AA-6C26-4A03-8E0A-7EAF08DC97F4}" type="datetime1">
              <a:rPr lang="tr-TR" smtClean="0">
                <a:solidFill>
                  <a:prstClr val="black">
                    <a:tint val="75000"/>
                  </a:prstClr>
                </a:solidFill>
              </a:rPr>
              <a:pPr/>
              <a:t>21.10.2021</a:t>
            </a:fld>
            <a:endParaRPr lang="tr-TR" dirty="0">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dirty="0">
              <a:solidFill>
                <a:prstClr val="black">
                  <a:tint val="75000"/>
                </a:prstClr>
              </a:solidFill>
            </a:endParaRPr>
          </a:p>
        </p:txBody>
      </p:sp>
      <p:sp>
        <p:nvSpPr>
          <p:cNvPr id="7" name="Slayt Numarası Yer Tutucusu 6"/>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558968961"/>
      </p:ext>
    </p:extLst>
  </p:cSld>
  <p:clrMapOvr>
    <a:masterClrMapping/>
  </p:clrMapOvr>
  <p:transition spd="med" advClick="0">
    <p:split orient="vert"/>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80C4BF95-A77F-4717-A252-D3C8F01363CA}" type="datetime1">
              <a:rPr lang="tr-TR" smtClean="0">
                <a:solidFill>
                  <a:prstClr val="black">
                    <a:tint val="75000"/>
                  </a:prstClr>
                </a:solidFill>
              </a:rPr>
              <a:pPr/>
              <a:t>21.10.2021</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060564571"/>
      </p:ext>
    </p:extLst>
  </p:cSld>
  <p:clrMapOvr>
    <a:masterClrMapping/>
  </p:clrMapOvr>
  <p:transition spd="med" advClick="0">
    <p:split orient="vert"/>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3CD18D66-41B7-43CA-9A12-A4EF11879208}" type="datetime1">
              <a:rPr lang="tr-TR" smtClean="0">
                <a:solidFill>
                  <a:prstClr val="black">
                    <a:tint val="75000"/>
                  </a:prstClr>
                </a:solidFill>
              </a:rPr>
              <a:pPr/>
              <a:t>21.10.2021</a:t>
            </a:fld>
            <a:endParaRPr lang="tr-TR" dirty="0">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dirty="0">
              <a:solidFill>
                <a:prstClr val="black">
                  <a:tint val="75000"/>
                </a:prstClr>
              </a:solidFill>
            </a:endParaRPr>
          </a:p>
        </p:txBody>
      </p:sp>
      <p:sp>
        <p:nvSpPr>
          <p:cNvPr id="7" name="Slayt Numarası Yer Tutucusu 6"/>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79106031"/>
      </p:ext>
    </p:extLst>
  </p:cSld>
  <p:clrMapOvr>
    <a:masterClrMapping/>
  </p:clrMapOvr>
  <p:transition spd="med" advClick="0">
    <p:split orient="vert"/>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3E221DC8-8AB4-42FE-B378-A6D8A7F8AF09}" type="datetime1">
              <a:rPr lang="tr-TR" smtClean="0">
                <a:solidFill>
                  <a:prstClr val="black">
                    <a:tint val="75000"/>
                  </a:prstClr>
                </a:solidFill>
              </a:rPr>
              <a:pPr/>
              <a:t>21.10.2021</a:t>
            </a:fld>
            <a:endParaRPr lang="tr-TR" dirty="0">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dirty="0">
              <a:solidFill>
                <a:prstClr val="black">
                  <a:tint val="75000"/>
                </a:prstClr>
              </a:solidFill>
            </a:endParaRPr>
          </a:p>
        </p:txBody>
      </p:sp>
      <p:sp>
        <p:nvSpPr>
          <p:cNvPr id="9" name="Slayt Numarası Yer Tutucusu 8"/>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436656195"/>
      </p:ext>
    </p:extLst>
  </p:cSld>
  <p:clrMapOvr>
    <a:masterClrMapping/>
  </p:clrMapOvr>
  <p:transition spd="med" advClick="0">
    <p:split orient="vert"/>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1AD36513-AB01-4B93-8D94-98E1BB792312}" type="datetime1">
              <a:rPr lang="tr-TR" smtClean="0">
                <a:solidFill>
                  <a:prstClr val="black">
                    <a:tint val="75000"/>
                  </a:prstClr>
                </a:solidFill>
              </a:rPr>
              <a:pPr/>
              <a:t>21.10.2021</a:t>
            </a:fld>
            <a:endParaRPr lang="tr-TR" dirty="0">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472928261"/>
      </p:ext>
    </p:extLst>
  </p:cSld>
  <p:clrMapOvr>
    <a:masterClrMapping/>
  </p:clrMapOvr>
  <p:transition spd="med" advClick="0">
    <p:split orient="vert"/>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E4D6FE0-A224-4324-82E5-8750C467C737}" type="datetime1">
              <a:rPr lang="tr-TR" smtClean="0">
                <a:solidFill>
                  <a:prstClr val="black">
                    <a:tint val="75000"/>
                  </a:prstClr>
                </a:solidFill>
              </a:rPr>
              <a:pPr/>
              <a:t>21.10.2021</a:t>
            </a:fld>
            <a:endParaRPr lang="tr-TR" dirty="0">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dirty="0">
              <a:solidFill>
                <a:prstClr val="black">
                  <a:tint val="75000"/>
                </a:prstClr>
              </a:solidFill>
            </a:endParaRPr>
          </a:p>
        </p:txBody>
      </p:sp>
      <p:sp>
        <p:nvSpPr>
          <p:cNvPr id="4" name="Slayt Numarası Yer Tutucusu 3"/>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363349397"/>
      </p:ext>
    </p:extLst>
  </p:cSld>
  <p:clrMapOvr>
    <a:masterClrMapping/>
  </p:clrMapOvr>
  <p:transition spd="med" advClick="0">
    <p:split orient="vert"/>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BBFF32AA-6C26-4A03-8E0A-7EAF08DC97F4}" type="datetime1">
              <a:rPr lang="tr-TR" smtClean="0">
                <a:solidFill>
                  <a:prstClr val="black">
                    <a:tint val="75000"/>
                  </a:prstClr>
                </a:solidFill>
              </a:rPr>
              <a:pPr/>
              <a:t>21.10.2021</a:t>
            </a:fld>
            <a:endParaRPr lang="tr-TR" dirty="0">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dirty="0">
              <a:solidFill>
                <a:prstClr val="black">
                  <a:tint val="75000"/>
                </a:prstClr>
              </a:solidFill>
            </a:endParaRPr>
          </a:p>
        </p:txBody>
      </p:sp>
      <p:sp>
        <p:nvSpPr>
          <p:cNvPr id="7" name="Slayt Numarası Yer Tutucusu 6"/>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650346988"/>
      </p:ext>
    </p:extLst>
  </p:cSld>
  <p:clrMapOvr>
    <a:masterClrMapping/>
  </p:clrMapOvr>
  <p:transition spd="med" advClick="0">
    <p:split orient="vert"/>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ADF046C2-71D6-4B2A-9FA1-DB9EF715713F}" type="datetime1">
              <a:rPr lang="tr-TR" smtClean="0">
                <a:solidFill>
                  <a:prstClr val="black">
                    <a:tint val="75000"/>
                  </a:prstClr>
                </a:solidFill>
              </a:rPr>
              <a:pPr/>
              <a:t>21.10.2021</a:t>
            </a:fld>
            <a:endParaRPr lang="tr-TR" dirty="0">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dirty="0">
              <a:solidFill>
                <a:prstClr val="black">
                  <a:tint val="75000"/>
                </a:prstClr>
              </a:solidFill>
            </a:endParaRPr>
          </a:p>
        </p:txBody>
      </p:sp>
      <p:sp>
        <p:nvSpPr>
          <p:cNvPr id="7" name="Slayt Numarası Yer Tutucusu 6"/>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647836139"/>
      </p:ext>
    </p:extLst>
  </p:cSld>
  <p:clrMapOvr>
    <a:masterClrMapping/>
  </p:clrMapOvr>
  <p:transition spd="med" advClick="0">
    <p:split orient="vert"/>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9DFB1731-FB0C-48BE-B35C-C4BBE1FD8594}" type="datetime1">
              <a:rPr lang="tr-TR" smtClean="0">
                <a:solidFill>
                  <a:prstClr val="black">
                    <a:tint val="75000"/>
                  </a:prstClr>
                </a:solidFill>
              </a:rPr>
              <a:pPr/>
              <a:t>21.10.2021</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207140262"/>
      </p:ext>
    </p:extLst>
  </p:cSld>
  <p:clrMapOvr>
    <a:masterClrMapping/>
  </p:clrMapOvr>
  <p:transition spd="med" advClick="0">
    <p:split orient="vert"/>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0AC35090-C81E-4B19-9A57-E8A3A5321B41}" type="datetime1">
              <a:rPr lang="tr-TR" smtClean="0">
                <a:solidFill>
                  <a:prstClr val="black">
                    <a:tint val="75000"/>
                  </a:prstClr>
                </a:solidFill>
              </a:rPr>
              <a:pPr/>
              <a:t>21.10.2021</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929235202"/>
      </p:ext>
    </p:extLst>
  </p:cSld>
  <p:clrMapOvr>
    <a:masterClrMapping/>
  </p:clrMapOvr>
  <p:transition spd="med" advClick="0">
    <p:split orient="vert"/>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C3ACC946-3C15-403A-BE15-0EF5C5D6332F}" type="datetime1">
              <a:rPr lang="tr-TR" smtClean="0">
                <a:solidFill>
                  <a:prstClr val="black">
                    <a:tint val="75000"/>
                  </a:prstClr>
                </a:solidFill>
              </a:rPr>
              <a:pPr/>
              <a:t>21.10.2021</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09673302"/>
      </p:ext>
    </p:extLst>
  </p:cSld>
  <p:clrMapOvr>
    <a:masterClrMapping/>
  </p:clrMapOvr>
  <p:transition spd="med" advClick="0">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bg>
      <p:bgRef idx="1001">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solidFill>
                  <a:schemeClr val="accent3">
                    <a:shade val="75000"/>
                  </a:schemeClr>
                </a:solidFill>
              </a:defRPr>
            </a:lvl1pPr>
          </a:lstStyle>
          <a:p>
            <a:r>
              <a:rPr kumimoji="0" lang="tr-TR" smtClean="0"/>
              <a:t>Asıl başlık stili için tıklatın</a:t>
            </a:r>
            <a:endParaRPr kumimoji="0" lang="en-US"/>
          </a:p>
        </p:txBody>
      </p:sp>
      <p:sp>
        <p:nvSpPr>
          <p:cNvPr id="4" name="Veri Yer Tutucusu 3"/>
          <p:cNvSpPr>
            <a:spLocks noGrp="1"/>
          </p:cNvSpPr>
          <p:nvPr>
            <p:ph type="dt" sz="half" idx="10"/>
          </p:nvPr>
        </p:nvSpPr>
        <p:spPr/>
        <p:txBody>
          <a:bodyPr/>
          <a:lstStyle/>
          <a:p>
            <a:fld id="{2E1AFD04-CD35-402C-8598-862638AE3116}" type="datetime1">
              <a:rPr lang="tr-TR" smtClean="0"/>
              <a:t>21.10.2021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a:xfrm>
            <a:off x="5815584" y="1026373"/>
            <a:ext cx="609600" cy="441325"/>
          </a:xfrm>
        </p:spPr>
        <p:txBody>
          <a:bodyPr/>
          <a:lstStyle/>
          <a:p>
            <a:fld id="{78C145D5-4E67-6140-983A-F623767E1089}" type="slidenum">
              <a:rPr lang="tr-TR" smtClean="0"/>
              <a:t>‹#›</a:t>
            </a:fld>
            <a:endParaRPr lang="tr-TR"/>
          </a:p>
        </p:txBody>
      </p:sp>
      <p:sp>
        <p:nvSpPr>
          <p:cNvPr id="8" name="İçerik Yer Tutucusu 7"/>
          <p:cNvSpPr>
            <a:spLocks noGrp="1"/>
          </p:cNvSpPr>
          <p:nvPr>
            <p:ph sz="quarter" idx="1"/>
          </p:nvPr>
        </p:nvSpPr>
        <p:spPr>
          <a:xfrm>
            <a:off x="402336" y="1527048"/>
            <a:ext cx="1133856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ADF046C2-71D6-4B2A-9FA1-DB9EF715713F}" type="datetime1">
              <a:rPr lang="tr-TR" smtClean="0">
                <a:solidFill>
                  <a:prstClr val="black">
                    <a:tint val="75000"/>
                  </a:prstClr>
                </a:solidFill>
              </a:rPr>
              <a:pPr/>
              <a:t>21.10.2021</a:t>
            </a:fld>
            <a:endParaRPr lang="tr-TR" dirty="0">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dirty="0">
              <a:solidFill>
                <a:prstClr val="black">
                  <a:tint val="75000"/>
                </a:prstClr>
              </a:solidFill>
            </a:endParaRPr>
          </a:p>
        </p:txBody>
      </p:sp>
      <p:sp>
        <p:nvSpPr>
          <p:cNvPr id="7" name="Slayt Numarası Yer Tutucusu 6"/>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633132000"/>
      </p:ext>
    </p:extLst>
  </p:cSld>
  <p:clrMapOvr>
    <a:masterClrMapping/>
  </p:clrMapOvr>
  <p:transition spd="med" advClick="0">
    <p:split orient="vert"/>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E360850-E244-4987-9FA9-4F6E4DCA7622}" type="datetime1">
              <a:rPr lang="tr-TR" smtClean="0">
                <a:solidFill>
                  <a:prstClr val="black">
                    <a:tint val="75000"/>
                  </a:prstClr>
                </a:solidFill>
              </a:rPr>
              <a:pPr/>
              <a:t>21.10.2021</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144341677"/>
      </p:ext>
    </p:extLst>
  </p:cSld>
  <p:clrMapOvr>
    <a:masterClrMapping/>
  </p:clrMapOvr>
  <p:transition spd="med" advClick="0">
    <p:split orient="vert"/>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80C4BF95-A77F-4717-A252-D3C8F01363CA}" type="datetime1">
              <a:rPr lang="tr-TR" smtClean="0">
                <a:solidFill>
                  <a:prstClr val="black">
                    <a:tint val="75000"/>
                  </a:prstClr>
                </a:solidFill>
              </a:rPr>
              <a:pPr/>
              <a:t>21.10.2021</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691258890"/>
      </p:ext>
    </p:extLst>
  </p:cSld>
  <p:clrMapOvr>
    <a:masterClrMapping/>
  </p:clrMapOvr>
  <p:transition spd="med" advClick="0">
    <p:split orient="vert"/>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3CD18D66-41B7-43CA-9A12-A4EF11879208}" type="datetime1">
              <a:rPr lang="tr-TR" smtClean="0">
                <a:solidFill>
                  <a:prstClr val="black">
                    <a:tint val="75000"/>
                  </a:prstClr>
                </a:solidFill>
              </a:rPr>
              <a:pPr/>
              <a:t>21.10.2021</a:t>
            </a:fld>
            <a:endParaRPr lang="tr-TR" dirty="0">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dirty="0">
              <a:solidFill>
                <a:prstClr val="black">
                  <a:tint val="75000"/>
                </a:prstClr>
              </a:solidFill>
            </a:endParaRPr>
          </a:p>
        </p:txBody>
      </p:sp>
      <p:sp>
        <p:nvSpPr>
          <p:cNvPr id="7" name="Slayt Numarası Yer Tutucusu 6"/>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936467267"/>
      </p:ext>
    </p:extLst>
  </p:cSld>
  <p:clrMapOvr>
    <a:masterClrMapping/>
  </p:clrMapOvr>
  <p:transition spd="med" advClick="0">
    <p:split orient="vert"/>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3E221DC8-8AB4-42FE-B378-A6D8A7F8AF09}" type="datetime1">
              <a:rPr lang="tr-TR" smtClean="0">
                <a:solidFill>
                  <a:prstClr val="black">
                    <a:tint val="75000"/>
                  </a:prstClr>
                </a:solidFill>
              </a:rPr>
              <a:pPr/>
              <a:t>21.10.2021</a:t>
            </a:fld>
            <a:endParaRPr lang="tr-TR" dirty="0">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dirty="0">
              <a:solidFill>
                <a:prstClr val="black">
                  <a:tint val="75000"/>
                </a:prstClr>
              </a:solidFill>
            </a:endParaRPr>
          </a:p>
        </p:txBody>
      </p:sp>
      <p:sp>
        <p:nvSpPr>
          <p:cNvPr id="9" name="Slayt Numarası Yer Tutucusu 8"/>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478733296"/>
      </p:ext>
    </p:extLst>
  </p:cSld>
  <p:clrMapOvr>
    <a:masterClrMapping/>
  </p:clrMapOvr>
  <p:transition spd="med" advClick="0">
    <p:split orient="vert"/>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1AD36513-AB01-4B93-8D94-98E1BB792312}" type="datetime1">
              <a:rPr lang="tr-TR" smtClean="0">
                <a:solidFill>
                  <a:prstClr val="black">
                    <a:tint val="75000"/>
                  </a:prstClr>
                </a:solidFill>
              </a:rPr>
              <a:pPr/>
              <a:t>21.10.2021</a:t>
            </a:fld>
            <a:endParaRPr lang="tr-TR" dirty="0">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33497369"/>
      </p:ext>
    </p:extLst>
  </p:cSld>
  <p:clrMapOvr>
    <a:masterClrMapping/>
  </p:clrMapOvr>
  <p:transition spd="med" advClick="0">
    <p:split orient="vert"/>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E4D6FE0-A224-4324-82E5-8750C467C737}" type="datetime1">
              <a:rPr lang="tr-TR" smtClean="0">
                <a:solidFill>
                  <a:prstClr val="black">
                    <a:tint val="75000"/>
                  </a:prstClr>
                </a:solidFill>
              </a:rPr>
              <a:pPr/>
              <a:t>21.10.2021</a:t>
            </a:fld>
            <a:endParaRPr lang="tr-TR" dirty="0">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dirty="0">
              <a:solidFill>
                <a:prstClr val="black">
                  <a:tint val="75000"/>
                </a:prstClr>
              </a:solidFill>
            </a:endParaRPr>
          </a:p>
        </p:txBody>
      </p:sp>
      <p:sp>
        <p:nvSpPr>
          <p:cNvPr id="4" name="Slayt Numarası Yer Tutucusu 3"/>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336796261"/>
      </p:ext>
    </p:extLst>
  </p:cSld>
  <p:clrMapOvr>
    <a:masterClrMapping/>
  </p:clrMapOvr>
  <p:transition spd="med" advClick="0">
    <p:split orient="vert"/>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BBFF32AA-6C26-4A03-8E0A-7EAF08DC97F4}" type="datetime1">
              <a:rPr lang="tr-TR" smtClean="0">
                <a:solidFill>
                  <a:prstClr val="black">
                    <a:tint val="75000"/>
                  </a:prstClr>
                </a:solidFill>
              </a:rPr>
              <a:pPr/>
              <a:t>21.10.2021</a:t>
            </a:fld>
            <a:endParaRPr lang="tr-TR" dirty="0">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dirty="0">
              <a:solidFill>
                <a:prstClr val="black">
                  <a:tint val="75000"/>
                </a:prstClr>
              </a:solidFill>
            </a:endParaRPr>
          </a:p>
        </p:txBody>
      </p:sp>
      <p:sp>
        <p:nvSpPr>
          <p:cNvPr id="7" name="Slayt Numarası Yer Tutucusu 6"/>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469569284"/>
      </p:ext>
    </p:extLst>
  </p:cSld>
  <p:clrMapOvr>
    <a:masterClrMapping/>
  </p:clrMapOvr>
  <p:transition spd="med" advClick="0">
    <p:split orient="vert"/>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ADF046C2-71D6-4B2A-9FA1-DB9EF715713F}" type="datetime1">
              <a:rPr lang="tr-TR" smtClean="0">
                <a:solidFill>
                  <a:prstClr val="black">
                    <a:tint val="75000"/>
                  </a:prstClr>
                </a:solidFill>
              </a:rPr>
              <a:pPr/>
              <a:t>21.10.2021</a:t>
            </a:fld>
            <a:endParaRPr lang="tr-TR" dirty="0">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dirty="0">
              <a:solidFill>
                <a:prstClr val="black">
                  <a:tint val="75000"/>
                </a:prstClr>
              </a:solidFill>
            </a:endParaRPr>
          </a:p>
        </p:txBody>
      </p:sp>
      <p:sp>
        <p:nvSpPr>
          <p:cNvPr id="7" name="Slayt Numarası Yer Tutucusu 6"/>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68393541"/>
      </p:ext>
    </p:extLst>
  </p:cSld>
  <p:clrMapOvr>
    <a:masterClrMapping/>
  </p:clrMapOvr>
  <p:transition spd="med" advClick="0">
    <p:split orient="vert"/>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9DFB1731-FB0C-48BE-B35C-C4BBE1FD8594}" type="datetime1">
              <a:rPr lang="tr-TR" smtClean="0">
                <a:solidFill>
                  <a:prstClr val="black">
                    <a:tint val="75000"/>
                  </a:prstClr>
                </a:solidFill>
              </a:rPr>
              <a:pPr/>
              <a:t>21.10.2021</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4013687332"/>
      </p:ext>
    </p:extLst>
  </p:cSld>
  <p:clrMapOvr>
    <a:masterClrMapping/>
  </p:clrMapOvr>
  <p:transition spd="med" advClick="0">
    <p:split orient="vert"/>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0AC35090-C81E-4B19-9A57-E8A3A5321B41}" type="datetime1">
              <a:rPr lang="tr-TR" smtClean="0">
                <a:solidFill>
                  <a:prstClr val="black">
                    <a:tint val="75000"/>
                  </a:prstClr>
                </a:solidFill>
              </a:rPr>
              <a:pPr/>
              <a:t>21.10.2021</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243605682"/>
      </p:ext>
    </p:extLst>
  </p:cSld>
  <p:clrMapOvr>
    <a:masterClrMapping/>
  </p:clrMapOvr>
  <p:transition spd="med" advClick="0">
    <p:split orient="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9DFB1731-FB0C-48BE-B35C-C4BBE1FD8594}" type="datetime1">
              <a:rPr lang="tr-TR" smtClean="0">
                <a:solidFill>
                  <a:prstClr val="black">
                    <a:tint val="75000"/>
                  </a:prstClr>
                </a:solidFill>
              </a:rPr>
              <a:pPr/>
              <a:t>21.10.2021</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609165364"/>
      </p:ext>
    </p:extLst>
  </p:cSld>
  <p:clrMapOvr>
    <a:masterClrMapping/>
  </p:clrMapOvr>
  <p:transition spd="med" advClick="0">
    <p:split orient="vert"/>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C3ACC946-3C15-403A-BE15-0EF5C5D6332F}" type="datetime1">
              <a:rPr lang="tr-TR" smtClean="0">
                <a:solidFill>
                  <a:prstClr val="black">
                    <a:tint val="75000"/>
                  </a:prstClr>
                </a:solidFill>
              </a:rPr>
              <a:pPr/>
              <a:t>21.10.2021</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2437564"/>
      </p:ext>
    </p:extLst>
  </p:cSld>
  <p:clrMapOvr>
    <a:masterClrMapping/>
  </p:clrMapOvr>
  <p:transition spd="med" advClick="0">
    <p:split orient="vert"/>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E360850-E244-4987-9FA9-4F6E4DCA7622}" type="datetime1">
              <a:rPr lang="tr-TR" smtClean="0">
                <a:solidFill>
                  <a:prstClr val="black">
                    <a:tint val="75000"/>
                  </a:prstClr>
                </a:solidFill>
              </a:rPr>
              <a:pPr/>
              <a:t>21.10.2021</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396635906"/>
      </p:ext>
    </p:extLst>
  </p:cSld>
  <p:clrMapOvr>
    <a:masterClrMapping/>
  </p:clrMapOvr>
  <p:transition spd="med" advClick="0">
    <p:split orient="vert"/>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80C4BF95-A77F-4717-A252-D3C8F01363CA}" type="datetime1">
              <a:rPr lang="tr-TR" smtClean="0">
                <a:solidFill>
                  <a:prstClr val="black">
                    <a:tint val="75000"/>
                  </a:prstClr>
                </a:solidFill>
              </a:rPr>
              <a:pPr/>
              <a:t>21.10.2021</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358931143"/>
      </p:ext>
    </p:extLst>
  </p:cSld>
  <p:clrMapOvr>
    <a:masterClrMapping/>
  </p:clrMapOvr>
  <p:transition spd="med" advClick="0">
    <p:split orient="vert"/>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3CD18D66-41B7-43CA-9A12-A4EF11879208}" type="datetime1">
              <a:rPr lang="tr-TR" smtClean="0">
                <a:solidFill>
                  <a:prstClr val="black">
                    <a:tint val="75000"/>
                  </a:prstClr>
                </a:solidFill>
              </a:rPr>
              <a:pPr/>
              <a:t>21.10.2021</a:t>
            </a:fld>
            <a:endParaRPr lang="tr-TR" dirty="0">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dirty="0">
              <a:solidFill>
                <a:prstClr val="black">
                  <a:tint val="75000"/>
                </a:prstClr>
              </a:solidFill>
            </a:endParaRPr>
          </a:p>
        </p:txBody>
      </p:sp>
      <p:sp>
        <p:nvSpPr>
          <p:cNvPr id="7" name="Slayt Numarası Yer Tutucusu 6"/>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930549879"/>
      </p:ext>
    </p:extLst>
  </p:cSld>
  <p:clrMapOvr>
    <a:masterClrMapping/>
  </p:clrMapOvr>
  <p:transition spd="med" advClick="0">
    <p:split orient="vert"/>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3E221DC8-8AB4-42FE-B378-A6D8A7F8AF09}" type="datetime1">
              <a:rPr lang="tr-TR" smtClean="0">
                <a:solidFill>
                  <a:prstClr val="black">
                    <a:tint val="75000"/>
                  </a:prstClr>
                </a:solidFill>
              </a:rPr>
              <a:pPr/>
              <a:t>21.10.2021</a:t>
            </a:fld>
            <a:endParaRPr lang="tr-TR" dirty="0">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dirty="0">
              <a:solidFill>
                <a:prstClr val="black">
                  <a:tint val="75000"/>
                </a:prstClr>
              </a:solidFill>
            </a:endParaRPr>
          </a:p>
        </p:txBody>
      </p:sp>
      <p:sp>
        <p:nvSpPr>
          <p:cNvPr id="9" name="Slayt Numarası Yer Tutucusu 8"/>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810842862"/>
      </p:ext>
    </p:extLst>
  </p:cSld>
  <p:clrMapOvr>
    <a:masterClrMapping/>
  </p:clrMapOvr>
  <p:transition spd="med" advClick="0">
    <p:split orient="vert"/>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1AD36513-AB01-4B93-8D94-98E1BB792312}" type="datetime1">
              <a:rPr lang="tr-TR" smtClean="0">
                <a:solidFill>
                  <a:prstClr val="black">
                    <a:tint val="75000"/>
                  </a:prstClr>
                </a:solidFill>
              </a:rPr>
              <a:pPr/>
              <a:t>21.10.2021</a:t>
            </a:fld>
            <a:endParaRPr lang="tr-TR" dirty="0">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37807032"/>
      </p:ext>
    </p:extLst>
  </p:cSld>
  <p:clrMapOvr>
    <a:masterClrMapping/>
  </p:clrMapOvr>
  <p:transition spd="med" advClick="0">
    <p:split orient="vert"/>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E4D6FE0-A224-4324-82E5-8750C467C737}" type="datetime1">
              <a:rPr lang="tr-TR" smtClean="0">
                <a:solidFill>
                  <a:prstClr val="black">
                    <a:tint val="75000"/>
                  </a:prstClr>
                </a:solidFill>
              </a:rPr>
              <a:pPr/>
              <a:t>21.10.2021</a:t>
            </a:fld>
            <a:endParaRPr lang="tr-TR" dirty="0">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dirty="0">
              <a:solidFill>
                <a:prstClr val="black">
                  <a:tint val="75000"/>
                </a:prstClr>
              </a:solidFill>
            </a:endParaRPr>
          </a:p>
        </p:txBody>
      </p:sp>
      <p:sp>
        <p:nvSpPr>
          <p:cNvPr id="4" name="Slayt Numarası Yer Tutucusu 3"/>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499994900"/>
      </p:ext>
    </p:extLst>
  </p:cSld>
  <p:clrMapOvr>
    <a:masterClrMapping/>
  </p:clrMapOvr>
  <p:transition spd="med" advClick="0">
    <p:split orient="vert"/>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BBFF32AA-6C26-4A03-8E0A-7EAF08DC97F4}" type="datetime1">
              <a:rPr lang="tr-TR" smtClean="0">
                <a:solidFill>
                  <a:prstClr val="black">
                    <a:tint val="75000"/>
                  </a:prstClr>
                </a:solidFill>
              </a:rPr>
              <a:pPr/>
              <a:t>21.10.2021</a:t>
            </a:fld>
            <a:endParaRPr lang="tr-TR" dirty="0">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dirty="0">
              <a:solidFill>
                <a:prstClr val="black">
                  <a:tint val="75000"/>
                </a:prstClr>
              </a:solidFill>
            </a:endParaRPr>
          </a:p>
        </p:txBody>
      </p:sp>
      <p:sp>
        <p:nvSpPr>
          <p:cNvPr id="7" name="Slayt Numarası Yer Tutucusu 6"/>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660824358"/>
      </p:ext>
    </p:extLst>
  </p:cSld>
  <p:clrMapOvr>
    <a:masterClrMapping/>
  </p:clrMapOvr>
  <p:transition spd="med" advClick="0">
    <p:split orient="vert"/>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ADF046C2-71D6-4B2A-9FA1-DB9EF715713F}" type="datetime1">
              <a:rPr lang="tr-TR" smtClean="0">
                <a:solidFill>
                  <a:prstClr val="black">
                    <a:tint val="75000"/>
                  </a:prstClr>
                </a:solidFill>
              </a:rPr>
              <a:pPr/>
              <a:t>21.10.2021</a:t>
            </a:fld>
            <a:endParaRPr lang="tr-TR" dirty="0">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dirty="0">
              <a:solidFill>
                <a:prstClr val="black">
                  <a:tint val="75000"/>
                </a:prstClr>
              </a:solidFill>
            </a:endParaRPr>
          </a:p>
        </p:txBody>
      </p:sp>
      <p:sp>
        <p:nvSpPr>
          <p:cNvPr id="7" name="Slayt Numarası Yer Tutucusu 6"/>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768370924"/>
      </p:ext>
    </p:extLst>
  </p:cSld>
  <p:clrMapOvr>
    <a:masterClrMapping/>
  </p:clrMapOvr>
  <p:transition spd="med" advClick="0">
    <p:split orient="vert"/>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9DFB1731-FB0C-48BE-B35C-C4BBE1FD8594}" type="datetime1">
              <a:rPr lang="tr-TR" smtClean="0">
                <a:solidFill>
                  <a:prstClr val="black">
                    <a:tint val="75000"/>
                  </a:prstClr>
                </a:solidFill>
              </a:rPr>
              <a:pPr/>
              <a:t>21.10.2021</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418284978"/>
      </p:ext>
    </p:extLst>
  </p:cSld>
  <p:clrMapOvr>
    <a:masterClrMapping/>
  </p:clrMapOvr>
  <p:transition spd="med" advClick="0">
    <p:split orient="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0AC35090-C81E-4B19-9A57-E8A3A5321B41}" type="datetime1">
              <a:rPr lang="tr-TR" smtClean="0">
                <a:solidFill>
                  <a:prstClr val="black">
                    <a:tint val="75000"/>
                  </a:prstClr>
                </a:solidFill>
              </a:rPr>
              <a:pPr/>
              <a:t>21.10.2021</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25966851"/>
      </p:ext>
    </p:extLst>
  </p:cSld>
  <p:clrMapOvr>
    <a:masterClrMapping/>
  </p:clrMapOvr>
  <p:transition spd="med" advClick="0">
    <p:split orient="vert"/>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0AC35090-C81E-4B19-9A57-E8A3A5321B41}" type="datetime1">
              <a:rPr lang="tr-TR" smtClean="0">
                <a:solidFill>
                  <a:prstClr val="black">
                    <a:tint val="75000"/>
                  </a:prstClr>
                </a:solidFill>
              </a:rPr>
              <a:pPr/>
              <a:t>21.10.2021</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134003702"/>
      </p:ext>
    </p:extLst>
  </p:cSld>
  <p:clrMapOvr>
    <a:masterClrMapping/>
  </p:clrMapOvr>
  <p:transition spd="med" advClick="0">
    <p:split orient="vert"/>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C3ACC946-3C15-403A-BE15-0EF5C5D6332F}" type="datetime1">
              <a:rPr lang="tr-TR" smtClean="0">
                <a:solidFill>
                  <a:prstClr val="black">
                    <a:tint val="75000"/>
                  </a:prstClr>
                </a:solidFill>
              </a:rPr>
              <a:pPr/>
              <a:t>21.10.2021</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4092370583"/>
      </p:ext>
    </p:extLst>
  </p:cSld>
  <p:clrMapOvr>
    <a:masterClrMapping/>
  </p:clrMapOvr>
  <p:transition spd="med" advClick="0">
    <p:split orient="vert"/>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E360850-E244-4987-9FA9-4F6E4DCA7622}" type="datetime1">
              <a:rPr lang="tr-TR" smtClean="0">
                <a:solidFill>
                  <a:prstClr val="black">
                    <a:tint val="75000"/>
                  </a:prstClr>
                </a:solidFill>
              </a:rPr>
              <a:pPr/>
              <a:t>21.10.2021</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084528075"/>
      </p:ext>
    </p:extLst>
  </p:cSld>
  <p:clrMapOvr>
    <a:masterClrMapping/>
  </p:clrMapOvr>
  <p:transition spd="med" advClick="0">
    <p:split orient="vert"/>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80C4BF95-A77F-4717-A252-D3C8F01363CA}" type="datetime1">
              <a:rPr lang="tr-TR" smtClean="0">
                <a:solidFill>
                  <a:prstClr val="black">
                    <a:tint val="75000"/>
                  </a:prstClr>
                </a:solidFill>
              </a:rPr>
              <a:pPr/>
              <a:t>21.10.2021</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432449687"/>
      </p:ext>
    </p:extLst>
  </p:cSld>
  <p:clrMapOvr>
    <a:masterClrMapping/>
  </p:clrMapOvr>
  <p:transition spd="med" advClick="0">
    <p:split orient="vert"/>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3CD18D66-41B7-43CA-9A12-A4EF11879208}" type="datetime1">
              <a:rPr lang="tr-TR" smtClean="0">
                <a:solidFill>
                  <a:prstClr val="black">
                    <a:tint val="75000"/>
                  </a:prstClr>
                </a:solidFill>
              </a:rPr>
              <a:pPr/>
              <a:t>21.10.2021</a:t>
            </a:fld>
            <a:endParaRPr lang="tr-TR" dirty="0">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dirty="0">
              <a:solidFill>
                <a:prstClr val="black">
                  <a:tint val="75000"/>
                </a:prstClr>
              </a:solidFill>
            </a:endParaRPr>
          </a:p>
        </p:txBody>
      </p:sp>
      <p:sp>
        <p:nvSpPr>
          <p:cNvPr id="7" name="Slayt Numarası Yer Tutucusu 6"/>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936116842"/>
      </p:ext>
    </p:extLst>
  </p:cSld>
  <p:clrMapOvr>
    <a:masterClrMapping/>
  </p:clrMapOvr>
  <p:transition spd="med" advClick="0">
    <p:split orient="vert"/>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3E221DC8-8AB4-42FE-B378-A6D8A7F8AF09}" type="datetime1">
              <a:rPr lang="tr-TR" smtClean="0">
                <a:solidFill>
                  <a:prstClr val="black">
                    <a:tint val="75000"/>
                  </a:prstClr>
                </a:solidFill>
              </a:rPr>
              <a:pPr/>
              <a:t>21.10.2021</a:t>
            </a:fld>
            <a:endParaRPr lang="tr-TR" dirty="0">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dirty="0">
              <a:solidFill>
                <a:prstClr val="black">
                  <a:tint val="75000"/>
                </a:prstClr>
              </a:solidFill>
            </a:endParaRPr>
          </a:p>
        </p:txBody>
      </p:sp>
      <p:sp>
        <p:nvSpPr>
          <p:cNvPr id="9" name="Slayt Numarası Yer Tutucusu 8"/>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88144257"/>
      </p:ext>
    </p:extLst>
  </p:cSld>
  <p:clrMapOvr>
    <a:masterClrMapping/>
  </p:clrMapOvr>
  <p:transition spd="med" advClick="0">
    <p:split orient="vert"/>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1AD36513-AB01-4B93-8D94-98E1BB792312}" type="datetime1">
              <a:rPr lang="tr-TR" smtClean="0">
                <a:solidFill>
                  <a:prstClr val="black">
                    <a:tint val="75000"/>
                  </a:prstClr>
                </a:solidFill>
              </a:rPr>
              <a:pPr/>
              <a:t>21.10.2021</a:t>
            </a:fld>
            <a:endParaRPr lang="tr-TR" dirty="0">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466475025"/>
      </p:ext>
    </p:extLst>
  </p:cSld>
  <p:clrMapOvr>
    <a:masterClrMapping/>
  </p:clrMapOvr>
  <p:transition spd="med" advClick="0">
    <p:split orient="vert"/>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E4D6FE0-A224-4324-82E5-8750C467C737}" type="datetime1">
              <a:rPr lang="tr-TR" smtClean="0">
                <a:solidFill>
                  <a:prstClr val="black">
                    <a:tint val="75000"/>
                  </a:prstClr>
                </a:solidFill>
              </a:rPr>
              <a:pPr/>
              <a:t>21.10.2021</a:t>
            </a:fld>
            <a:endParaRPr lang="tr-TR" dirty="0">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dirty="0">
              <a:solidFill>
                <a:prstClr val="black">
                  <a:tint val="75000"/>
                </a:prstClr>
              </a:solidFill>
            </a:endParaRPr>
          </a:p>
        </p:txBody>
      </p:sp>
      <p:sp>
        <p:nvSpPr>
          <p:cNvPr id="4" name="Slayt Numarası Yer Tutucusu 3"/>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532163556"/>
      </p:ext>
    </p:extLst>
  </p:cSld>
  <p:clrMapOvr>
    <a:masterClrMapping/>
  </p:clrMapOvr>
  <p:transition spd="med" advClick="0">
    <p:split orient="vert"/>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BBFF32AA-6C26-4A03-8E0A-7EAF08DC97F4}" type="datetime1">
              <a:rPr lang="tr-TR" smtClean="0">
                <a:solidFill>
                  <a:prstClr val="black">
                    <a:tint val="75000"/>
                  </a:prstClr>
                </a:solidFill>
              </a:rPr>
              <a:pPr/>
              <a:t>21.10.2021</a:t>
            </a:fld>
            <a:endParaRPr lang="tr-TR" dirty="0">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dirty="0">
              <a:solidFill>
                <a:prstClr val="black">
                  <a:tint val="75000"/>
                </a:prstClr>
              </a:solidFill>
            </a:endParaRPr>
          </a:p>
        </p:txBody>
      </p:sp>
      <p:sp>
        <p:nvSpPr>
          <p:cNvPr id="7" name="Slayt Numarası Yer Tutucusu 6"/>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471343068"/>
      </p:ext>
    </p:extLst>
  </p:cSld>
  <p:clrMapOvr>
    <a:masterClrMapping/>
  </p:clrMapOvr>
  <p:transition spd="med" advClick="0">
    <p:split orient="vert"/>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ADF046C2-71D6-4B2A-9FA1-DB9EF715713F}" type="datetime1">
              <a:rPr lang="tr-TR" smtClean="0">
                <a:solidFill>
                  <a:prstClr val="black">
                    <a:tint val="75000"/>
                  </a:prstClr>
                </a:solidFill>
              </a:rPr>
              <a:pPr/>
              <a:t>21.10.2021</a:t>
            </a:fld>
            <a:endParaRPr lang="tr-TR" dirty="0">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dirty="0">
              <a:solidFill>
                <a:prstClr val="black">
                  <a:tint val="75000"/>
                </a:prstClr>
              </a:solidFill>
            </a:endParaRPr>
          </a:p>
        </p:txBody>
      </p:sp>
      <p:sp>
        <p:nvSpPr>
          <p:cNvPr id="7" name="Slayt Numarası Yer Tutucusu 6"/>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3277420"/>
      </p:ext>
    </p:extLst>
  </p:cSld>
  <p:clrMapOvr>
    <a:masterClrMapping/>
  </p:clrMapOvr>
  <p:transition spd="med" advClick="0">
    <p:split orient="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C3ACC946-3C15-403A-BE15-0EF5C5D6332F}" type="datetime1">
              <a:rPr lang="tr-TR" smtClean="0">
                <a:solidFill>
                  <a:prstClr val="black">
                    <a:tint val="75000"/>
                  </a:prstClr>
                </a:solidFill>
              </a:rPr>
              <a:pPr/>
              <a:t>21.10.2021</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337527667"/>
      </p:ext>
    </p:extLst>
  </p:cSld>
  <p:clrMapOvr>
    <a:masterClrMapping/>
  </p:clrMapOvr>
  <p:transition spd="med" advClick="0">
    <p:split orient="vert"/>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9DFB1731-FB0C-48BE-B35C-C4BBE1FD8594}" type="datetime1">
              <a:rPr lang="tr-TR" smtClean="0">
                <a:solidFill>
                  <a:prstClr val="black">
                    <a:tint val="75000"/>
                  </a:prstClr>
                </a:solidFill>
              </a:rPr>
              <a:pPr/>
              <a:t>21.10.2021</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518376461"/>
      </p:ext>
    </p:extLst>
  </p:cSld>
  <p:clrMapOvr>
    <a:masterClrMapping/>
  </p:clrMapOvr>
  <p:transition spd="med" advClick="0">
    <p:split orient="vert"/>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0AC35090-C81E-4B19-9A57-E8A3A5321B41}" type="datetime1">
              <a:rPr lang="tr-TR" smtClean="0">
                <a:solidFill>
                  <a:prstClr val="black">
                    <a:tint val="75000"/>
                  </a:prstClr>
                </a:solidFill>
              </a:rPr>
              <a:pPr/>
              <a:t>21.10.2021</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775480824"/>
      </p:ext>
    </p:extLst>
  </p:cSld>
  <p:clrMapOvr>
    <a:masterClrMapping/>
  </p:clrMapOvr>
  <p:transition spd="med" advClick="0">
    <p:split orient="vert"/>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C3ACC946-3C15-403A-BE15-0EF5C5D6332F}" type="datetime1">
              <a:rPr lang="tr-TR" smtClean="0">
                <a:solidFill>
                  <a:prstClr val="black">
                    <a:tint val="75000"/>
                  </a:prstClr>
                </a:solidFill>
              </a:rPr>
              <a:pPr/>
              <a:t>21.10.2021</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57654003"/>
      </p:ext>
    </p:extLst>
  </p:cSld>
  <p:clrMapOvr>
    <a:masterClrMapping/>
  </p:clrMapOvr>
  <p:transition spd="med" advClick="0">
    <p:split orient="vert"/>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E360850-E244-4987-9FA9-4F6E4DCA7622}" type="datetime1">
              <a:rPr lang="tr-TR" smtClean="0">
                <a:solidFill>
                  <a:prstClr val="black">
                    <a:tint val="75000"/>
                  </a:prstClr>
                </a:solidFill>
              </a:rPr>
              <a:pPr/>
              <a:t>21.10.2021</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506056888"/>
      </p:ext>
    </p:extLst>
  </p:cSld>
  <p:clrMapOvr>
    <a:masterClrMapping/>
  </p:clrMapOvr>
  <p:transition spd="med" advClick="0">
    <p:split orient="vert"/>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80C4BF95-A77F-4717-A252-D3C8F01363CA}" type="datetime1">
              <a:rPr lang="tr-TR" smtClean="0">
                <a:solidFill>
                  <a:prstClr val="black">
                    <a:tint val="75000"/>
                  </a:prstClr>
                </a:solidFill>
              </a:rPr>
              <a:pPr/>
              <a:t>21.10.2021</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910768801"/>
      </p:ext>
    </p:extLst>
  </p:cSld>
  <p:clrMapOvr>
    <a:masterClrMapping/>
  </p:clrMapOvr>
  <p:transition spd="med" advClick="0">
    <p:split orient="vert"/>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3CD18D66-41B7-43CA-9A12-A4EF11879208}" type="datetime1">
              <a:rPr lang="tr-TR" smtClean="0">
                <a:solidFill>
                  <a:prstClr val="black">
                    <a:tint val="75000"/>
                  </a:prstClr>
                </a:solidFill>
              </a:rPr>
              <a:pPr/>
              <a:t>21.10.2021</a:t>
            </a:fld>
            <a:endParaRPr lang="tr-TR" dirty="0">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dirty="0">
              <a:solidFill>
                <a:prstClr val="black">
                  <a:tint val="75000"/>
                </a:prstClr>
              </a:solidFill>
            </a:endParaRPr>
          </a:p>
        </p:txBody>
      </p:sp>
      <p:sp>
        <p:nvSpPr>
          <p:cNvPr id="7" name="Slayt Numarası Yer Tutucusu 6"/>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082094734"/>
      </p:ext>
    </p:extLst>
  </p:cSld>
  <p:clrMapOvr>
    <a:masterClrMapping/>
  </p:clrMapOvr>
  <p:transition spd="med" advClick="0">
    <p:split orient="vert"/>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3E221DC8-8AB4-42FE-B378-A6D8A7F8AF09}" type="datetime1">
              <a:rPr lang="tr-TR" smtClean="0">
                <a:solidFill>
                  <a:prstClr val="black">
                    <a:tint val="75000"/>
                  </a:prstClr>
                </a:solidFill>
              </a:rPr>
              <a:pPr/>
              <a:t>21.10.2021</a:t>
            </a:fld>
            <a:endParaRPr lang="tr-TR" dirty="0">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dirty="0">
              <a:solidFill>
                <a:prstClr val="black">
                  <a:tint val="75000"/>
                </a:prstClr>
              </a:solidFill>
            </a:endParaRPr>
          </a:p>
        </p:txBody>
      </p:sp>
      <p:sp>
        <p:nvSpPr>
          <p:cNvPr id="9" name="Slayt Numarası Yer Tutucusu 8"/>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211432285"/>
      </p:ext>
    </p:extLst>
  </p:cSld>
  <p:clrMapOvr>
    <a:masterClrMapping/>
  </p:clrMapOvr>
  <p:transition spd="med" advClick="0">
    <p:split orient="vert"/>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1AD36513-AB01-4B93-8D94-98E1BB792312}" type="datetime1">
              <a:rPr lang="tr-TR" smtClean="0">
                <a:solidFill>
                  <a:prstClr val="black">
                    <a:tint val="75000"/>
                  </a:prstClr>
                </a:solidFill>
              </a:rPr>
              <a:pPr/>
              <a:t>21.10.2021</a:t>
            </a:fld>
            <a:endParaRPr lang="tr-TR" dirty="0">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827682708"/>
      </p:ext>
    </p:extLst>
  </p:cSld>
  <p:clrMapOvr>
    <a:masterClrMapping/>
  </p:clrMapOvr>
  <p:transition spd="med" advClick="0">
    <p:split orient="vert"/>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E4D6FE0-A224-4324-82E5-8750C467C737}" type="datetime1">
              <a:rPr lang="tr-TR" smtClean="0">
                <a:solidFill>
                  <a:prstClr val="black">
                    <a:tint val="75000"/>
                  </a:prstClr>
                </a:solidFill>
              </a:rPr>
              <a:pPr/>
              <a:t>21.10.2021</a:t>
            </a:fld>
            <a:endParaRPr lang="tr-TR" dirty="0">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dirty="0">
              <a:solidFill>
                <a:prstClr val="black">
                  <a:tint val="75000"/>
                </a:prstClr>
              </a:solidFill>
            </a:endParaRPr>
          </a:p>
        </p:txBody>
      </p:sp>
      <p:sp>
        <p:nvSpPr>
          <p:cNvPr id="4" name="Slayt Numarası Yer Tutucusu 3"/>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147792174"/>
      </p:ext>
    </p:extLst>
  </p:cSld>
  <p:clrMapOvr>
    <a:masterClrMapping/>
  </p:clrMapOvr>
  <p:transition spd="med" advClick="0">
    <p:split orient="vert"/>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BBFF32AA-6C26-4A03-8E0A-7EAF08DC97F4}" type="datetime1">
              <a:rPr lang="tr-TR" smtClean="0">
                <a:solidFill>
                  <a:prstClr val="black">
                    <a:tint val="75000"/>
                  </a:prstClr>
                </a:solidFill>
              </a:rPr>
              <a:pPr/>
              <a:t>21.10.2021</a:t>
            </a:fld>
            <a:endParaRPr lang="tr-TR" dirty="0">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dirty="0">
              <a:solidFill>
                <a:prstClr val="black">
                  <a:tint val="75000"/>
                </a:prstClr>
              </a:solidFill>
            </a:endParaRPr>
          </a:p>
        </p:txBody>
      </p:sp>
      <p:sp>
        <p:nvSpPr>
          <p:cNvPr id="7" name="Slayt Numarası Yer Tutucusu 6"/>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498509526"/>
      </p:ext>
    </p:extLst>
  </p:cSld>
  <p:clrMapOvr>
    <a:masterClrMapping/>
  </p:clrMapOvr>
  <p:transition spd="med" advClick="0">
    <p:split orient="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E360850-E244-4987-9FA9-4F6E4DCA7622}" type="datetime1">
              <a:rPr lang="tr-TR" smtClean="0">
                <a:solidFill>
                  <a:prstClr val="black">
                    <a:tint val="75000"/>
                  </a:prstClr>
                </a:solidFill>
              </a:rPr>
              <a:pPr/>
              <a:t>21.10.2021</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336264996"/>
      </p:ext>
    </p:extLst>
  </p:cSld>
  <p:clrMapOvr>
    <a:masterClrMapping/>
  </p:clrMapOvr>
  <p:transition spd="med" advClick="0">
    <p:split orient="vert"/>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ADF046C2-71D6-4B2A-9FA1-DB9EF715713F}" type="datetime1">
              <a:rPr lang="tr-TR" smtClean="0">
                <a:solidFill>
                  <a:prstClr val="black">
                    <a:tint val="75000"/>
                  </a:prstClr>
                </a:solidFill>
              </a:rPr>
              <a:pPr/>
              <a:t>21.10.2021</a:t>
            </a:fld>
            <a:endParaRPr lang="tr-TR" dirty="0">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dirty="0">
              <a:solidFill>
                <a:prstClr val="black">
                  <a:tint val="75000"/>
                </a:prstClr>
              </a:solidFill>
            </a:endParaRPr>
          </a:p>
        </p:txBody>
      </p:sp>
      <p:sp>
        <p:nvSpPr>
          <p:cNvPr id="7" name="Slayt Numarası Yer Tutucusu 6"/>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615677342"/>
      </p:ext>
    </p:extLst>
  </p:cSld>
  <p:clrMapOvr>
    <a:masterClrMapping/>
  </p:clrMapOvr>
  <p:transition spd="med" advClick="0">
    <p:split orient="vert"/>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9DFB1731-FB0C-48BE-B35C-C4BBE1FD8594}" type="datetime1">
              <a:rPr lang="tr-TR" smtClean="0">
                <a:solidFill>
                  <a:prstClr val="black">
                    <a:tint val="75000"/>
                  </a:prstClr>
                </a:solidFill>
              </a:rPr>
              <a:pPr/>
              <a:t>21.10.2021</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170337005"/>
      </p:ext>
    </p:extLst>
  </p:cSld>
  <p:clrMapOvr>
    <a:masterClrMapping/>
  </p:clrMapOvr>
  <p:transition spd="med" advClick="0">
    <p:split orient="vert"/>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0AC35090-C81E-4B19-9A57-E8A3A5321B41}" type="datetime1">
              <a:rPr lang="tr-TR" smtClean="0">
                <a:solidFill>
                  <a:prstClr val="black">
                    <a:tint val="75000"/>
                  </a:prstClr>
                </a:solidFill>
              </a:rPr>
              <a:pPr/>
              <a:t>21.10.2021</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427834005"/>
      </p:ext>
    </p:extLst>
  </p:cSld>
  <p:clrMapOvr>
    <a:masterClrMapping/>
  </p:clrMapOvr>
  <p:transition spd="med" advClick="0">
    <p:split orient="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80C4BF95-A77F-4717-A252-D3C8F01363CA}" type="datetime1">
              <a:rPr lang="tr-TR" smtClean="0">
                <a:solidFill>
                  <a:prstClr val="black">
                    <a:tint val="75000"/>
                  </a:prstClr>
                </a:solidFill>
              </a:rPr>
              <a:pPr/>
              <a:t>21.10.2021</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847326928"/>
      </p:ext>
    </p:extLst>
  </p:cSld>
  <p:clrMapOvr>
    <a:masterClrMapping/>
  </p:clrMapOvr>
  <p:transition spd="med" advClick="0">
    <p:split orient="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3CD18D66-41B7-43CA-9A12-A4EF11879208}" type="datetime1">
              <a:rPr lang="tr-TR" smtClean="0">
                <a:solidFill>
                  <a:prstClr val="black">
                    <a:tint val="75000"/>
                  </a:prstClr>
                </a:solidFill>
              </a:rPr>
              <a:pPr/>
              <a:t>21.10.2021</a:t>
            </a:fld>
            <a:endParaRPr lang="tr-TR" dirty="0">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dirty="0">
              <a:solidFill>
                <a:prstClr val="black">
                  <a:tint val="75000"/>
                </a:prstClr>
              </a:solidFill>
            </a:endParaRPr>
          </a:p>
        </p:txBody>
      </p:sp>
      <p:sp>
        <p:nvSpPr>
          <p:cNvPr id="7" name="Slayt Numarası Yer Tutucusu 6"/>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738931864"/>
      </p:ext>
    </p:extLst>
  </p:cSld>
  <p:clrMapOvr>
    <a:masterClrMapping/>
  </p:clrMapOvr>
  <p:transition spd="med" advClick="0">
    <p:split orient="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3E221DC8-8AB4-42FE-B378-A6D8A7F8AF09}" type="datetime1">
              <a:rPr lang="tr-TR" smtClean="0">
                <a:solidFill>
                  <a:prstClr val="black">
                    <a:tint val="75000"/>
                  </a:prstClr>
                </a:solidFill>
              </a:rPr>
              <a:pPr/>
              <a:t>21.10.2021</a:t>
            </a:fld>
            <a:endParaRPr lang="tr-TR" dirty="0">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dirty="0">
              <a:solidFill>
                <a:prstClr val="black">
                  <a:tint val="75000"/>
                </a:prstClr>
              </a:solidFill>
            </a:endParaRPr>
          </a:p>
        </p:txBody>
      </p:sp>
      <p:sp>
        <p:nvSpPr>
          <p:cNvPr id="9" name="Slayt Numarası Yer Tutucusu 8"/>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090505528"/>
      </p:ext>
    </p:extLst>
  </p:cSld>
  <p:clrMapOvr>
    <a:masterClrMapping/>
  </p:clrMapOvr>
  <p:transition spd="med" advClick="0">
    <p:split orient="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1AD36513-AB01-4B93-8D94-98E1BB792312}" type="datetime1">
              <a:rPr lang="tr-TR" smtClean="0">
                <a:solidFill>
                  <a:prstClr val="black">
                    <a:tint val="75000"/>
                  </a:prstClr>
                </a:solidFill>
              </a:rPr>
              <a:pPr/>
              <a:t>21.10.2021</a:t>
            </a:fld>
            <a:endParaRPr lang="tr-TR" dirty="0">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428345840"/>
      </p:ext>
    </p:extLst>
  </p:cSld>
  <p:clrMapOvr>
    <a:masterClrMapping/>
  </p:clrMapOvr>
  <p:transition spd="med" advClick="0">
    <p:split orient="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E4D6FE0-A224-4324-82E5-8750C467C737}" type="datetime1">
              <a:rPr lang="tr-TR" smtClean="0">
                <a:solidFill>
                  <a:prstClr val="black">
                    <a:tint val="75000"/>
                  </a:prstClr>
                </a:solidFill>
              </a:rPr>
              <a:pPr/>
              <a:t>21.10.2021</a:t>
            </a:fld>
            <a:endParaRPr lang="tr-TR" dirty="0">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dirty="0">
              <a:solidFill>
                <a:prstClr val="black">
                  <a:tint val="75000"/>
                </a:prstClr>
              </a:solidFill>
            </a:endParaRPr>
          </a:p>
        </p:txBody>
      </p:sp>
      <p:sp>
        <p:nvSpPr>
          <p:cNvPr id="4" name="Slayt Numarası Yer Tutucusu 3"/>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0830360"/>
      </p:ext>
    </p:extLst>
  </p:cSld>
  <p:clrMapOvr>
    <a:masterClrMapping/>
  </p:clrMapOvr>
  <p:transition spd="med" advClick="0">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1"/>
      </p:bgRef>
    </p:bg>
    <p:spTree>
      <p:nvGrpSpPr>
        <p:cNvPr id="1" name=""/>
        <p:cNvGrpSpPr/>
        <p:nvPr/>
      </p:nvGrpSpPr>
      <p:grpSpPr>
        <a:xfrm>
          <a:off x="0" y="0"/>
          <a:ext cx="0" cy="0"/>
          <a:chOff x="0" y="0"/>
          <a:chExt cx="0" cy="0"/>
        </a:xfrm>
      </p:grpSpPr>
      <p:sp>
        <p:nvSpPr>
          <p:cNvPr id="17" name="Dikdörtgen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Dikdörtgen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Dikdörtgen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Dikdörtgen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Dikdörtgen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Dikdörtgen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Metin Yer Tutucusu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13" name="Dikdörtgen 12"/>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ikdörtgen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Altbilgi Yer Tutucusu 4"/>
          <p:cNvSpPr>
            <a:spLocks noGrp="1"/>
          </p:cNvSpPr>
          <p:nvPr>
            <p:ph type="ftr" sz="quarter" idx="11"/>
          </p:nvPr>
        </p:nvSpPr>
        <p:spPr/>
        <p:txBody>
          <a:bodyPr/>
          <a:lstStyle/>
          <a:p>
            <a:endParaRPr lang="tr-TR"/>
          </a:p>
        </p:txBody>
      </p:sp>
      <p:sp>
        <p:nvSpPr>
          <p:cNvPr id="4" name="Veri Yer Tutucusu 3"/>
          <p:cNvSpPr>
            <a:spLocks noGrp="1"/>
          </p:cNvSpPr>
          <p:nvPr>
            <p:ph type="dt" sz="half" idx="10"/>
          </p:nvPr>
        </p:nvSpPr>
        <p:spPr/>
        <p:txBody>
          <a:bodyPr/>
          <a:lstStyle/>
          <a:p>
            <a:fld id="{A7AA26CF-00DB-48C6-A417-718BEB62AF28}" type="datetime1">
              <a:rPr lang="tr-TR" smtClean="0"/>
              <a:t>21.10.2021</a:t>
            </a:fld>
            <a:endParaRPr lang="tr-TR"/>
          </a:p>
        </p:txBody>
      </p:sp>
      <p:sp>
        <p:nvSpPr>
          <p:cNvPr id="8" name="Düz Bağlayıcı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ayt Numarası Yer Tutucusu 5"/>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78C145D5-4E67-6140-983A-F623767E1089}" type="slidenum">
              <a:rPr lang="tr-TR" smtClean="0"/>
              <a:t>‹#›</a:t>
            </a:fld>
            <a:endParaRPr lang="tr-TR"/>
          </a:p>
        </p:txBody>
      </p:sp>
      <p:sp>
        <p:nvSpPr>
          <p:cNvPr id="2" name="Başlık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BBFF32AA-6C26-4A03-8E0A-7EAF08DC97F4}" type="datetime1">
              <a:rPr lang="tr-TR" smtClean="0">
                <a:solidFill>
                  <a:prstClr val="black">
                    <a:tint val="75000"/>
                  </a:prstClr>
                </a:solidFill>
              </a:rPr>
              <a:pPr/>
              <a:t>21.10.2021</a:t>
            </a:fld>
            <a:endParaRPr lang="tr-TR" dirty="0">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dirty="0">
              <a:solidFill>
                <a:prstClr val="black">
                  <a:tint val="75000"/>
                </a:prstClr>
              </a:solidFill>
            </a:endParaRPr>
          </a:p>
        </p:txBody>
      </p:sp>
      <p:sp>
        <p:nvSpPr>
          <p:cNvPr id="7" name="Slayt Numarası Yer Tutucusu 6"/>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759777256"/>
      </p:ext>
    </p:extLst>
  </p:cSld>
  <p:clrMapOvr>
    <a:masterClrMapping/>
  </p:clrMapOvr>
  <p:transition spd="med" advClick="0">
    <p:split orient="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ADF046C2-71D6-4B2A-9FA1-DB9EF715713F}" type="datetime1">
              <a:rPr lang="tr-TR" smtClean="0">
                <a:solidFill>
                  <a:prstClr val="black">
                    <a:tint val="75000"/>
                  </a:prstClr>
                </a:solidFill>
              </a:rPr>
              <a:pPr/>
              <a:t>21.10.2021</a:t>
            </a:fld>
            <a:endParaRPr lang="tr-TR" dirty="0">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dirty="0">
              <a:solidFill>
                <a:prstClr val="black">
                  <a:tint val="75000"/>
                </a:prstClr>
              </a:solidFill>
            </a:endParaRPr>
          </a:p>
        </p:txBody>
      </p:sp>
      <p:sp>
        <p:nvSpPr>
          <p:cNvPr id="7" name="Slayt Numarası Yer Tutucusu 6"/>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000749435"/>
      </p:ext>
    </p:extLst>
  </p:cSld>
  <p:clrMapOvr>
    <a:masterClrMapping/>
  </p:clrMapOvr>
  <p:transition spd="med" advClick="0">
    <p:split orient="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9DFB1731-FB0C-48BE-B35C-C4BBE1FD8594}" type="datetime1">
              <a:rPr lang="tr-TR" smtClean="0">
                <a:solidFill>
                  <a:prstClr val="black">
                    <a:tint val="75000"/>
                  </a:prstClr>
                </a:solidFill>
              </a:rPr>
              <a:pPr/>
              <a:t>21.10.2021</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4116796146"/>
      </p:ext>
    </p:extLst>
  </p:cSld>
  <p:clrMapOvr>
    <a:masterClrMapping/>
  </p:clrMapOvr>
  <p:transition spd="med" advClick="0">
    <p:split orient="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0AC35090-C81E-4B19-9A57-E8A3A5321B41}" type="datetime1">
              <a:rPr lang="tr-TR" smtClean="0">
                <a:solidFill>
                  <a:prstClr val="black">
                    <a:tint val="75000"/>
                  </a:prstClr>
                </a:solidFill>
              </a:rPr>
              <a:pPr/>
              <a:t>21.10.2021</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989340629"/>
      </p:ext>
    </p:extLst>
  </p:cSld>
  <p:clrMapOvr>
    <a:masterClrMapping/>
  </p:clrMapOvr>
  <p:transition spd="med" advClick="0">
    <p:split orient="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C3ACC946-3C15-403A-BE15-0EF5C5D6332F}" type="datetime1">
              <a:rPr lang="tr-TR" smtClean="0">
                <a:solidFill>
                  <a:prstClr val="black">
                    <a:tint val="75000"/>
                  </a:prstClr>
                </a:solidFill>
              </a:rPr>
              <a:pPr/>
              <a:t>21.10.2021</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740198766"/>
      </p:ext>
    </p:extLst>
  </p:cSld>
  <p:clrMapOvr>
    <a:masterClrMapping/>
  </p:clrMapOvr>
  <p:transition spd="med" advClick="0">
    <p:split orient="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E360850-E244-4987-9FA9-4F6E4DCA7622}" type="datetime1">
              <a:rPr lang="tr-TR" smtClean="0">
                <a:solidFill>
                  <a:prstClr val="black">
                    <a:tint val="75000"/>
                  </a:prstClr>
                </a:solidFill>
              </a:rPr>
              <a:pPr/>
              <a:t>21.10.2021</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616958968"/>
      </p:ext>
    </p:extLst>
  </p:cSld>
  <p:clrMapOvr>
    <a:masterClrMapping/>
  </p:clrMapOvr>
  <p:transition spd="med" advClick="0">
    <p:split orient="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80C4BF95-A77F-4717-A252-D3C8F01363CA}" type="datetime1">
              <a:rPr lang="tr-TR" smtClean="0">
                <a:solidFill>
                  <a:prstClr val="black">
                    <a:tint val="75000"/>
                  </a:prstClr>
                </a:solidFill>
              </a:rPr>
              <a:pPr/>
              <a:t>21.10.2021</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544166772"/>
      </p:ext>
    </p:extLst>
  </p:cSld>
  <p:clrMapOvr>
    <a:masterClrMapping/>
  </p:clrMapOvr>
  <p:transition spd="med" advClick="0">
    <p:split orient="ver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3CD18D66-41B7-43CA-9A12-A4EF11879208}" type="datetime1">
              <a:rPr lang="tr-TR" smtClean="0">
                <a:solidFill>
                  <a:prstClr val="black">
                    <a:tint val="75000"/>
                  </a:prstClr>
                </a:solidFill>
              </a:rPr>
              <a:pPr/>
              <a:t>21.10.2021</a:t>
            </a:fld>
            <a:endParaRPr lang="tr-TR" dirty="0">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dirty="0">
              <a:solidFill>
                <a:prstClr val="black">
                  <a:tint val="75000"/>
                </a:prstClr>
              </a:solidFill>
            </a:endParaRPr>
          </a:p>
        </p:txBody>
      </p:sp>
      <p:sp>
        <p:nvSpPr>
          <p:cNvPr id="7" name="Slayt Numarası Yer Tutucusu 6"/>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202794630"/>
      </p:ext>
    </p:extLst>
  </p:cSld>
  <p:clrMapOvr>
    <a:masterClrMapping/>
  </p:clrMapOvr>
  <p:transition spd="med" advClick="0">
    <p:split orient="ver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3E221DC8-8AB4-42FE-B378-A6D8A7F8AF09}" type="datetime1">
              <a:rPr lang="tr-TR" smtClean="0">
                <a:solidFill>
                  <a:prstClr val="black">
                    <a:tint val="75000"/>
                  </a:prstClr>
                </a:solidFill>
              </a:rPr>
              <a:pPr/>
              <a:t>21.10.2021</a:t>
            </a:fld>
            <a:endParaRPr lang="tr-TR" dirty="0">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dirty="0">
              <a:solidFill>
                <a:prstClr val="black">
                  <a:tint val="75000"/>
                </a:prstClr>
              </a:solidFill>
            </a:endParaRPr>
          </a:p>
        </p:txBody>
      </p:sp>
      <p:sp>
        <p:nvSpPr>
          <p:cNvPr id="9" name="Slayt Numarası Yer Tutucusu 8"/>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376451977"/>
      </p:ext>
    </p:extLst>
  </p:cSld>
  <p:clrMapOvr>
    <a:masterClrMapping/>
  </p:clrMapOvr>
  <p:transition spd="med" advClick="0">
    <p:split orient="ver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1AD36513-AB01-4B93-8D94-98E1BB792312}" type="datetime1">
              <a:rPr lang="tr-TR" smtClean="0">
                <a:solidFill>
                  <a:prstClr val="black">
                    <a:tint val="75000"/>
                  </a:prstClr>
                </a:solidFill>
              </a:rPr>
              <a:pPr/>
              <a:t>21.10.2021</a:t>
            </a:fld>
            <a:endParaRPr lang="tr-TR" dirty="0">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470986291"/>
      </p:ext>
    </p:extLst>
  </p:cSld>
  <p:clrMapOvr>
    <a:masterClrMapping/>
  </p:clrMapOvr>
  <p:transition spd="med" advClick="0">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bg>
      <p:bgRef idx="1001">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402336" y="228600"/>
            <a:ext cx="11379200" cy="758952"/>
          </a:xfrm>
        </p:spPr>
        <p:txBody>
          <a:bodyPr/>
          <a:lstStyle/>
          <a:p>
            <a:r>
              <a:rPr kumimoji="0" lang="tr-TR" smtClean="0"/>
              <a:t>Asıl başlık stili için tıklatın</a:t>
            </a:r>
            <a:endParaRPr kumimoji="0" lang="en-US"/>
          </a:p>
        </p:txBody>
      </p:sp>
      <p:sp>
        <p:nvSpPr>
          <p:cNvPr id="5" name="Veri Yer Tutucusu 4"/>
          <p:cNvSpPr>
            <a:spLocks noGrp="1"/>
          </p:cNvSpPr>
          <p:nvPr>
            <p:ph type="dt" sz="half" idx="10"/>
          </p:nvPr>
        </p:nvSpPr>
        <p:spPr>
          <a:xfrm>
            <a:off x="7721600" y="6409944"/>
            <a:ext cx="4059936" cy="365760"/>
          </a:xfrm>
        </p:spPr>
        <p:txBody>
          <a:bodyPr/>
          <a:lstStyle/>
          <a:p>
            <a:fld id="{F07707B7-DD7F-46C8-9D41-37058CFE50C8}" type="datetime1">
              <a:rPr lang="tr-TR" smtClean="0"/>
              <a:t>21.10.2021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8C145D5-4E67-6140-983A-F623767E1089}" type="slidenum">
              <a:rPr lang="tr-TR" smtClean="0"/>
              <a:t>‹#›</a:t>
            </a:fld>
            <a:endParaRPr lang="tr-TR"/>
          </a:p>
        </p:txBody>
      </p:sp>
      <p:sp>
        <p:nvSpPr>
          <p:cNvPr id="8" name="Düz Bağlayıcı 7"/>
          <p:cNvSpPr>
            <a:spLocks noChangeShapeType="1"/>
          </p:cNvSpPr>
          <p:nvPr/>
        </p:nvSpPr>
        <p:spPr bwMode="auto">
          <a:xfrm flipV="1">
            <a:off x="6084107" y="1575653"/>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İçerik Yer Tutucusu 9"/>
          <p:cNvSpPr>
            <a:spLocks noGrp="1"/>
          </p:cNvSpPr>
          <p:nvPr>
            <p:ph sz="half" idx="1"/>
          </p:nvPr>
        </p:nvSpPr>
        <p:spPr>
          <a:xfrm>
            <a:off x="402336" y="1371600"/>
            <a:ext cx="5384800" cy="4681728"/>
          </a:xfrm>
        </p:spPr>
        <p:txBody>
          <a:bodyPr/>
          <a:lstStyle>
            <a:lvl1pPr>
              <a:defRPr sz="2500"/>
            </a:lvl1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İçerik Yer Tutucusu 11"/>
          <p:cNvSpPr>
            <a:spLocks noGrp="1"/>
          </p:cNvSpPr>
          <p:nvPr>
            <p:ph sz="half" idx="2"/>
          </p:nvPr>
        </p:nvSpPr>
        <p:spPr>
          <a:xfrm>
            <a:off x="6400800" y="1371600"/>
            <a:ext cx="5384800" cy="4681728"/>
          </a:xfrm>
        </p:spPr>
        <p:txBody>
          <a:bodyPr/>
          <a:lstStyle>
            <a:lvl1pPr>
              <a:defRPr sz="2500"/>
            </a:lvl1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E4D6FE0-A224-4324-82E5-8750C467C737}" type="datetime1">
              <a:rPr lang="tr-TR" smtClean="0">
                <a:solidFill>
                  <a:prstClr val="black">
                    <a:tint val="75000"/>
                  </a:prstClr>
                </a:solidFill>
              </a:rPr>
              <a:pPr/>
              <a:t>21.10.2021</a:t>
            </a:fld>
            <a:endParaRPr lang="tr-TR" dirty="0">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dirty="0">
              <a:solidFill>
                <a:prstClr val="black">
                  <a:tint val="75000"/>
                </a:prstClr>
              </a:solidFill>
            </a:endParaRPr>
          </a:p>
        </p:txBody>
      </p:sp>
      <p:sp>
        <p:nvSpPr>
          <p:cNvPr id="4" name="Slayt Numarası Yer Tutucusu 3"/>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376480224"/>
      </p:ext>
    </p:extLst>
  </p:cSld>
  <p:clrMapOvr>
    <a:masterClrMapping/>
  </p:clrMapOvr>
  <p:transition spd="med" advClick="0">
    <p:split orient="ver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BBFF32AA-6C26-4A03-8E0A-7EAF08DC97F4}" type="datetime1">
              <a:rPr lang="tr-TR" smtClean="0">
                <a:solidFill>
                  <a:prstClr val="black">
                    <a:tint val="75000"/>
                  </a:prstClr>
                </a:solidFill>
              </a:rPr>
              <a:pPr/>
              <a:t>21.10.2021</a:t>
            </a:fld>
            <a:endParaRPr lang="tr-TR" dirty="0">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dirty="0">
              <a:solidFill>
                <a:prstClr val="black">
                  <a:tint val="75000"/>
                </a:prstClr>
              </a:solidFill>
            </a:endParaRPr>
          </a:p>
        </p:txBody>
      </p:sp>
      <p:sp>
        <p:nvSpPr>
          <p:cNvPr id="7" name="Slayt Numarası Yer Tutucusu 6"/>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50542648"/>
      </p:ext>
    </p:extLst>
  </p:cSld>
  <p:clrMapOvr>
    <a:masterClrMapping/>
  </p:clrMapOvr>
  <p:transition spd="med" advClick="0">
    <p:split orient="ver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ADF046C2-71D6-4B2A-9FA1-DB9EF715713F}" type="datetime1">
              <a:rPr lang="tr-TR" smtClean="0">
                <a:solidFill>
                  <a:prstClr val="black">
                    <a:tint val="75000"/>
                  </a:prstClr>
                </a:solidFill>
              </a:rPr>
              <a:pPr/>
              <a:t>21.10.2021</a:t>
            </a:fld>
            <a:endParaRPr lang="tr-TR" dirty="0">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dirty="0">
              <a:solidFill>
                <a:prstClr val="black">
                  <a:tint val="75000"/>
                </a:prstClr>
              </a:solidFill>
            </a:endParaRPr>
          </a:p>
        </p:txBody>
      </p:sp>
      <p:sp>
        <p:nvSpPr>
          <p:cNvPr id="7" name="Slayt Numarası Yer Tutucusu 6"/>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783718054"/>
      </p:ext>
    </p:extLst>
  </p:cSld>
  <p:clrMapOvr>
    <a:masterClrMapping/>
  </p:clrMapOvr>
  <p:transition spd="med" advClick="0">
    <p:split orient="ver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9DFB1731-FB0C-48BE-B35C-C4BBE1FD8594}" type="datetime1">
              <a:rPr lang="tr-TR" smtClean="0">
                <a:solidFill>
                  <a:prstClr val="black">
                    <a:tint val="75000"/>
                  </a:prstClr>
                </a:solidFill>
              </a:rPr>
              <a:pPr/>
              <a:t>21.10.2021</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479962790"/>
      </p:ext>
    </p:extLst>
  </p:cSld>
  <p:clrMapOvr>
    <a:masterClrMapping/>
  </p:clrMapOvr>
  <p:transition spd="med" advClick="0">
    <p:split orient="ver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0AC35090-C81E-4B19-9A57-E8A3A5321B41}" type="datetime1">
              <a:rPr lang="tr-TR" smtClean="0">
                <a:solidFill>
                  <a:prstClr val="black">
                    <a:tint val="75000"/>
                  </a:prstClr>
                </a:solidFill>
              </a:rPr>
              <a:pPr/>
              <a:t>21.10.2021</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015129668"/>
      </p:ext>
    </p:extLst>
  </p:cSld>
  <p:clrMapOvr>
    <a:masterClrMapping/>
  </p:clrMapOvr>
  <p:transition spd="med" advClick="0">
    <p:split orient="vert"/>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C3ACC946-3C15-403A-BE15-0EF5C5D6332F}" type="datetime1">
              <a:rPr lang="tr-TR" smtClean="0">
                <a:solidFill>
                  <a:prstClr val="black">
                    <a:tint val="75000"/>
                  </a:prstClr>
                </a:solidFill>
              </a:rPr>
              <a:pPr/>
              <a:t>21.10.2021</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612935878"/>
      </p:ext>
    </p:extLst>
  </p:cSld>
  <p:clrMapOvr>
    <a:masterClrMapping/>
  </p:clrMapOvr>
  <p:transition spd="med" advClick="0">
    <p:split orient="vert"/>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E360850-E244-4987-9FA9-4F6E4DCA7622}" type="datetime1">
              <a:rPr lang="tr-TR" smtClean="0">
                <a:solidFill>
                  <a:prstClr val="black">
                    <a:tint val="75000"/>
                  </a:prstClr>
                </a:solidFill>
              </a:rPr>
              <a:pPr/>
              <a:t>21.10.2021</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297797567"/>
      </p:ext>
    </p:extLst>
  </p:cSld>
  <p:clrMapOvr>
    <a:masterClrMapping/>
  </p:clrMapOvr>
  <p:transition spd="med" advClick="0">
    <p:split orient="vert"/>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80C4BF95-A77F-4717-A252-D3C8F01363CA}" type="datetime1">
              <a:rPr lang="tr-TR" smtClean="0">
                <a:solidFill>
                  <a:prstClr val="black">
                    <a:tint val="75000"/>
                  </a:prstClr>
                </a:solidFill>
              </a:rPr>
              <a:pPr/>
              <a:t>21.10.2021</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812924850"/>
      </p:ext>
    </p:extLst>
  </p:cSld>
  <p:clrMapOvr>
    <a:masterClrMapping/>
  </p:clrMapOvr>
  <p:transition spd="med" advClick="0">
    <p:split orient="ver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3CD18D66-41B7-43CA-9A12-A4EF11879208}" type="datetime1">
              <a:rPr lang="tr-TR" smtClean="0">
                <a:solidFill>
                  <a:prstClr val="black">
                    <a:tint val="75000"/>
                  </a:prstClr>
                </a:solidFill>
              </a:rPr>
              <a:pPr/>
              <a:t>21.10.2021</a:t>
            </a:fld>
            <a:endParaRPr lang="tr-TR" dirty="0">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dirty="0">
              <a:solidFill>
                <a:prstClr val="black">
                  <a:tint val="75000"/>
                </a:prstClr>
              </a:solidFill>
            </a:endParaRPr>
          </a:p>
        </p:txBody>
      </p:sp>
      <p:sp>
        <p:nvSpPr>
          <p:cNvPr id="7" name="Slayt Numarası Yer Tutucusu 6"/>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4038987288"/>
      </p:ext>
    </p:extLst>
  </p:cSld>
  <p:clrMapOvr>
    <a:masterClrMapping/>
  </p:clrMapOvr>
  <p:transition spd="med" advClick="0">
    <p:split orient="ver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3E221DC8-8AB4-42FE-B378-A6D8A7F8AF09}" type="datetime1">
              <a:rPr lang="tr-TR" smtClean="0">
                <a:solidFill>
                  <a:prstClr val="black">
                    <a:tint val="75000"/>
                  </a:prstClr>
                </a:solidFill>
              </a:rPr>
              <a:pPr/>
              <a:t>21.10.2021</a:t>
            </a:fld>
            <a:endParaRPr lang="tr-TR" dirty="0">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dirty="0">
              <a:solidFill>
                <a:prstClr val="black">
                  <a:tint val="75000"/>
                </a:prstClr>
              </a:solidFill>
            </a:endParaRPr>
          </a:p>
        </p:txBody>
      </p:sp>
      <p:sp>
        <p:nvSpPr>
          <p:cNvPr id="9" name="Slayt Numarası Yer Tutucusu 8"/>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908962269"/>
      </p:ext>
    </p:extLst>
  </p:cSld>
  <p:clrMapOvr>
    <a:masterClrMapping/>
  </p:clrMapOvr>
  <p:transition spd="med" advClick="0">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1">
        <a:schemeClr val="bg2"/>
      </p:bgRef>
    </p:bg>
    <p:spTree>
      <p:nvGrpSpPr>
        <p:cNvPr id="1" name=""/>
        <p:cNvGrpSpPr/>
        <p:nvPr/>
      </p:nvGrpSpPr>
      <p:grpSpPr>
        <a:xfrm>
          <a:off x="0" y="0"/>
          <a:ext cx="0" cy="0"/>
          <a:chOff x="0" y="0"/>
          <a:chExt cx="0" cy="0"/>
        </a:xfrm>
      </p:grpSpPr>
      <p:sp>
        <p:nvSpPr>
          <p:cNvPr id="10" name="Düz Bağlayıcı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Dikdörtgen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Dikdörtgen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Dikdörtgen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Dikdörtgen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Dikdörtgen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ikdörtgen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Metin Yer Tutucusu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Veri Yer Tutucusu 6"/>
          <p:cNvSpPr>
            <a:spLocks noGrp="1"/>
          </p:cNvSpPr>
          <p:nvPr>
            <p:ph type="dt" sz="half" idx="10"/>
          </p:nvPr>
        </p:nvSpPr>
        <p:spPr/>
        <p:txBody>
          <a:bodyPr/>
          <a:lstStyle/>
          <a:p>
            <a:fld id="{D89D8393-CFC4-4849-B117-4C1B8CC77E78}" type="datetime1">
              <a:rPr lang="tr-TR" smtClean="0"/>
              <a:t>21.10.2021</a:t>
            </a:fld>
            <a:endParaRPr lang="tr-TR"/>
          </a:p>
        </p:txBody>
      </p:sp>
      <p:sp>
        <p:nvSpPr>
          <p:cNvPr id="8" name="Altbilgi Yer Tutucusu 7"/>
          <p:cNvSpPr>
            <a:spLocks noGrp="1"/>
          </p:cNvSpPr>
          <p:nvPr>
            <p:ph type="ftr" sz="quarter" idx="11"/>
          </p:nvPr>
        </p:nvSpPr>
        <p:spPr>
          <a:xfrm>
            <a:off x="406400" y="6409944"/>
            <a:ext cx="4775200" cy="365760"/>
          </a:xfrm>
        </p:spPr>
        <p:txBody>
          <a:bodyPr/>
          <a:lstStyle/>
          <a:p>
            <a:endParaRPr lang="tr-TR"/>
          </a:p>
        </p:txBody>
      </p:sp>
      <p:sp>
        <p:nvSpPr>
          <p:cNvPr id="15" name="Düz Bağlayıcı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Dikdörtgen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İçerik Yer Tutucusu 23"/>
          <p:cNvSpPr>
            <a:spLocks noGrp="1"/>
          </p:cNvSpPr>
          <p:nvPr>
            <p:ph sz="quarter" idx="2"/>
          </p:nvPr>
        </p:nvSpPr>
        <p:spPr>
          <a:xfrm>
            <a:off x="402336" y="2471383"/>
            <a:ext cx="5388864" cy="3818404"/>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6" name="İçerik Yer Tutucusu 25"/>
          <p:cNvSpPr>
            <a:spLocks noGrp="1"/>
          </p:cNvSpPr>
          <p:nvPr>
            <p:ph sz="quarter" idx="4"/>
          </p:nvPr>
        </p:nvSpPr>
        <p:spPr>
          <a:xfrm>
            <a:off x="6400800" y="2471383"/>
            <a:ext cx="5384800" cy="382219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Oval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ayt Numarası Yer Tutucusu 8"/>
          <p:cNvSpPr>
            <a:spLocks noGrp="1"/>
          </p:cNvSpPr>
          <p:nvPr>
            <p:ph type="sldNum" sz="quarter" idx="12"/>
          </p:nvPr>
        </p:nvSpPr>
        <p:spPr>
          <a:xfrm>
            <a:off x="5791200" y="1042417"/>
            <a:ext cx="609600" cy="441325"/>
          </a:xfrm>
        </p:spPr>
        <p:txBody>
          <a:bodyPr/>
          <a:lstStyle>
            <a:lvl1pPr algn="ctr">
              <a:defRPr/>
            </a:lvl1pPr>
          </a:lstStyle>
          <a:p>
            <a:fld id="{78C145D5-4E67-6140-983A-F623767E1089}" type="slidenum">
              <a:rPr lang="tr-TR" smtClean="0"/>
              <a:t>‹#›</a:t>
            </a:fld>
            <a:endParaRPr lang="tr-TR"/>
          </a:p>
        </p:txBody>
      </p:sp>
      <p:sp>
        <p:nvSpPr>
          <p:cNvPr id="23" name="Başlık 22"/>
          <p:cNvSpPr>
            <a:spLocks noGrp="1"/>
          </p:cNvSpPr>
          <p:nvPr>
            <p:ph type="title"/>
          </p:nvPr>
        </p:nvSpPr>
        <p:spPr/>
        <p:txBody>
          <a:bodyPr rtlCol="0" anchor="b" anchorCtr="0"/>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1AD36513-AB01-4B93-8D94-98E1BB792312}" type="datetime1">
              <a:rPr lang="tr-TR" smtClean="0">
                <a:solidFill>
                  <a:prstClr val="black">
                    <a:tint val="75000"/>
                  </a:prstClr>
                </a:solidFill>
              </a:rPr>
              <a:pPr/>
              <a:t>21.10.2021</a:t>
            </a:fld>
            <a:endParaRPr lang="tr-TR" dirty="0">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821499577"/>
      </p:ext>
    </p:extLst>
  </p:cSld>
  <p:clrMapOvr>
    <a:masterClrMapping/>
  </p:clrMapOvr>
  <p:transition spd="med" advClick="0">
    <p:split orient="vert"/>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E4D6FE0-A224-4324-82E5-8750C467C737}" type="datetime1">
              <a:rPr lang="tr-TR" smtClean="0">
                <a:solidFill>
                  <a:prstClr val="black">
                    <a:tint val="75000"/>
                  </a:prstClr>
                </a:solidFill>
              </a:rPr>
              <a:pPr/>
              <a:t>21.10.2021</a:t>
            </a:fld>
            <a:endParaRPr lang="tr-TR" dirty="0">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dirty="0">
              <a:solidFill>
                <a:prstClr val="black">
                  <a:tint val="75000"/>
                </a:prstClr>
              </a:solidFill>
            </a:endParaRPr>
          </a:p>
        </p:txBody>
      </p:sp>
      <p:sp>
        <p:nvSpPr>
          <p:cNvPr id="4" name="Slayt Numarası Yer Tutucusu 3"/>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299772404"/>
      </p:ext>
    </p:extLst>
  </p:cSld>
  <p:clrMapOvr>
    <a:masterClrMapping/>
  </p:clrMapOvr>
  <p:transition spd="med" advClick="0">
    <p:split orient="vert"/>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BBFF32AA-6C26-4A03-8E0A-7EAF08DC97F4}" type="datetime1">
              <a:rPr lang="tr-TR" smtClean="0">
                <a:solidFill>
                  <a:prstClr val="black">
                    <a:tint val="75000"/>
                  </a:prstClr>
                </a:solidFill>
              </a:rPr>
              <a:pPr/>
              <a:t>21.10.2021</a:t>
            </a:fld>
            <a:endParaRPr lang="tr-TR" dirty="0">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dirty="0">
              <a:solidFill>
                <a:prstClr val="black">
                  <a:tint val="75000"/>
                </a:prstClr>
              </a:solidFill>
            </a:endParaRPr>
          </a:p>
        </p:txBody>
      </p:sp>
      <p:sp>
        <p:nvSpPr>
          <p:cNvPr id="7" name="Slayt Numarası Yer Tutucusu 6"/>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228299147"/>
      </p:ext>
    </p:extLst>
  </p:cSld>
  <p:clrMapOvr>
    <a:masterClrMapping/>
  </p:clrMapOvr>
  <p:transition spd="med" advClick="0">
    <p:split orient="vert"/>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ADF046C2-71D6-4B2A-9FA1-DB9EF715713F}" type="datetime1">
              <a:rPr lang="tr-TR" smtClean="0">
                <a:solidFill>
                  <a:prstClr val="black">
                    <a:tint val="75000"/>
                  </a:prstClr>
                </a:solidFill>
              </a:rPr>
              <a:pPr/>
              <a:t>21.10.2021</a:t>
            </a:fld>
            <a:endParaRPr lang="tr-TR" dirty="0">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dirty="0">
              <a:solidFill>
                <a:prstClr val="black">
                  <a:tint val="75000"/>
                </a:prstClr>
              </a:solidFill>
            </a:endParaRPr>
          </a:p>
        </p:txBody>
      </p:sp>
      <p:sp>
        <p:nvSpPr>
          <p:cNvPr id="7" name="Slayt Numarası Yer Tutucusu 6"/>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4138516641"/>
      </p:ext>
    </p:extLst>
  </p:cSld>
  <p:clrMapOvr>
    <a:masterClrMapping/>
  </p:clrMapOvr>
  <p:transition spd="med" advClick="0">
    <p:split orient="vert"/>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9DFB1731-FB0C-48BE-B35C-C4BBE1FD8594}" type="datetime1">
              <a:rPr lang="tr-TR" smtClean="0">
                <a:solidFill>
                  <a:prstClr val="black">
                    <a:tint val="75000"/>
                  </a:prstClr>
                </a:solidFill>
              </a:rPr>
              <a:pPr/>
              <a:t>21.10.2021</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50083417"/>
      </p:ext>
    </p:extLst>
  </p:cSld>
  <p:clrMapOvr>
    <a:masterClrMapping/>
  </p:clrMapOvr>
  <p:transition spd="med" advClick="0">
    <p:split orient="vert"/>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0AC35090-C81E-4B19-9A57-E8A3A5321B41}" type="datetime1">
              <a:rPr lang="tr-TR" smtClean="0">
                <a:solidFill>
                  <a:prstClr val="black">
                    <a:tint val="75000"/>
                  </a:prstClr>
                </a:solidFill>
              </a:rPr>
              <a:pPr/>
              <a:t>21.10.2021</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717688528"/>
      </p:ext>
    </p:extLst>
  </p:cSld>
  <p:clrMapOvr>
    <a:masterClrMapping/>
  </p:clrMapOvr>
  <p:transition spd="med" advClick="0">
    <p:split orient="vert"/>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C3ACC946-3C15-403A-BE15-0EF5C5D6332F}" type="datetime1">
              <a:rPr lang="tr-TR" smtClean="0">
                <a:solidFill>
                  <a:prstClr val="black">
                    <a:tint val="75000"/>
                  </a:prstClr>
                </a:solidFill>
              </a:rPr>
              <a:pPr/>
              <a:t>21.10.2021</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150424497"/>
      </p:ext>
    </p:extLst>
  </p:cSld>
  <p:clrMapOvr>
    <a:masterClrMapping/>
  </p:clrMapOvr>
  <p:transition spd="med" advClick="0">
    <p:split orient="vert"/>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E360850-E244-4987-9FA9-4F6E4DCA7622}" type="datetime1">
              <a:rPr lang="tr-TR" smtClean="0">
                <a:solidFill>
                  <a:prstClr val="black">
                    <a:tint val="75000"/>
                  </a:prstClr>
                </a:solidFill>
              </a:rPr>
              <a:pPr/>
              <a:t>21.10.2021</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15512544"/>
      </p:ext>
    </p:extLst>
  </p:cSld>
  <p:clrMapOvr>
    <a:masterClrMapping/>
  </p:clrMapOvr>
  <p:transition spd="med" advClick="0">
    <p:split orient="vert"/>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80C4BF95-A77F-4717-A252-D3C8F01363CA}" type="datetime1">
              <a:rPr lang="tr-TR" smtClean="0">
                <a:solidFill>
                  <a:prstClr val="black">
                    <a:tint val="75000"/>
                  </a:prstClr>
                </a:solidFill>
              </a:rPr>
              <a:pPr/>
              <a:t>21.10.2021</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127109797"/>
      </p:ext>
    </p:extLst>
  </p:cSld>
  <p:clrMapOvr>
    <a:masterClrMapping/>
  </p:clrMapOvr>
  <p:transition spd="med" advClick="0">
    <p:split orient="vert"/>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3CD18D66-41B7-43CA-9A12-A4EF11879208}" type="datetime1">
              <a:rPr lang="tr-TR" smtClean="0">
                <a:solidFill>
                  <a:prstClr val="black">
                    <a:tint val="75000"/>
                  </a:prstClr>
                </a:solidFill>
              </a:rPr>
              <a:pPr/>
              <a:t>21.10.2021</a:t>
            </a:fld>
            <a:endParaRPr lang="tr-TR" dirty="0">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dirty="0">
              <a:solidFill>
                <a:prstClr val="black">
                  <a:tint val="75000"/>
                </a:prstClr>
              </a:solidFill>
            </a:endParaRPr>
          </a:p>
        </p:txBody>
      </p:sp>
      <p:sp>
        <p:nvSpPr>
          <p:cNvPr id="7" name="Slayt Numarası Yer Tutucusu 6"/>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24770164"/>
      </p:ext>
    </p:extLst>
  </p:cSld>
  <p:clrMapOvr>
    <a:masterClrMapping/>
  </p:clrMapOvr>
  <p:transition spd="med" advClick="0">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p>
            <a:fld id="{B953EBC7-CC97-4CEB-81F4-6820AB5A6454}" type="datetime1">
              <a:rPr lang="tr-TR" smtClean="0"/>
              <a:t>21.10.2021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a:xfrm>
            <a:off x="5791200" y="1036021"/>
            <a:ext cx="609600" cy="441325"/>
          </a:xfrm>
        </p:spPr>
        <p:txBody>
          <a:bodyPr/>
          <a:lstStyle/>
          <a:p>
            <a:fld id="{78C145D5-4E67-6140-983A-F623767E1089}" type="slidenum">
              <a:rPr lang="tr-TR" smtClean="0"/>
              <a:t>‹#›</a:t>
            </a:fld>
            <a:endParaRPr lang="tr-T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3E221DC8-8AB4-42FE-B378-A6D8A7F8AF09}" type="datetime1">
              <a:rPr lang="tr-TR" smtClean="0">
                <a:solidFill>
                  <a:prstClr val="black">
                    <a:tint val="75000"/>
                  </a:prstClr>
                </a:solidFill>
              </a:rPr>
              <a:pPr/>
              <a:t>21.10.2021</a:t>
            </a:fld>
            <a:endParaRPr lang="tr-TR" dirty="0">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dirty="0">
              <a:solidFill>
                <a:prstClr val="black">
                  <a:tint val="75000"/>
                </a:prstClr>
              </a:solidFill>
            </a:endParaRPr>
          </a:p>
        </p:txBody>
      </p:sp>
      <p:sp>
        <p:nvSpPr>
          <p:cNvPr id="9" name="Slayt Numarası Yer Tutucusu 8"/>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293705549"/>
      </p:ext>
    </p:extLst>
  </p:cSld>
  <p:clrMapOvr>
    <a:masterClrMapping/>
  </p:clrMapOvr>
  <p:transition spd="med" advClick="0">
    <p:split orient="vert"/>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1AD36513-AB01-4B93-8D94-98E1BB792312}" type="datetime1">
              <a:rPr lang="tr-TR" smtClean="0">
                <a:solidFill>
                  <a:prstClr val="black">
                    <a:tint val="75000"/>
                  </a:prstClr>
                </a:solidFill>
              </a:rPr>
              <a:pPr/>
              <a:t>21.10.2021</a:t>
            </a:fld>
            <a:endParaRPr lang="tr-TR" dirty="0">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885590361"/>
      </p:ext>
    </p:extLst>
  </p:cSld>
  <p:clrMapOvr>
    <a:masterClrMapping/>
  </p:clrMapOvr>
  <p:transition spd="med" advClick="0">
    <p:split orient="vert"/>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E4D6FE0-A224-4324-82E5-8750C467C737}" type="datetime1">
              <a:rPr lang="tr-TR" smtClean="0">
                <a:solidFill>
                  <a:prstClr val="black">
                    <a:tint val="75000"/>
                  </a:prstClr>
                </a:solidFill>
              </a:rPr>
              <a:pPr/>
              <a:t>21.10.2021</a:t>
            </a:fld>
            <a:endParaRPr lang="tr-TR" dirty="0">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dirty="0">
              <a:solidFill>
                <a:prstClr val="black">
                  <a:tint val="75000"/>
                </a:prstClr>
              </a:solidFill>
            </a:endParaRPr>
          </a:p>
        </p:txBody>
      </p:sp>
      <p:sp>
        <p:nvSpPr>
          <p:cNvPr id="4" name="Slayt Numarası Yer Tutucusu 3"/>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061940622"/>
      </p:ext>
    </p:extLst>
  </p:cSld>
  <p:clrMapOvr>
    <a:masterClrMapping/>
  </p:clrMapOvr>
  <p:transition spd="med" advClick="0">
    <p:split orient="vert"/>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BBFF32AA-6C26-4A03-8E0A-7EAF08DC97F4}" type="datetime1">
              <a:rPr lang="tr-TR" smtClean="0">
                <a:solidFill>
                  <a:prstClr val="black">
                    <a:tint val="75000"/>
                  </a:prstClr>
                </a:solidFill>
              </a:rPr>
              <a:pPr/>
              <a:t>21.10.2021</a:t>
            </a:fld>
            <a:endParaRPr lang="tr-TR" dirty="0">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dirty="0">
              <a:solidFill>
                <a:prstClr val="black">
                  <a:tint val="75000"/>
                </a:prstClr>
              </a:solidFill>
            </a:endParaRPr>
          </a:p>
        </p:txBody>
      </p:sp>
      <p:sp>
        <p:nvSpPr>
          <p:cNvPr id="7" name="Slayt Numarası Yer Tutucusu 6"/>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731821177"/>
      </p:ext>
    </p:extLst>
  </p:cSld>
  <p:clrMapOvr>
    <a:masterClrMapping/>
  </p:clrMapOvr>
  <p:transition spd="med" advClick="0">
    <p:split orient="vert"/>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ADF046C2-71D6-4B2A-9FA1-DB9EF715713F}" type="datetime1">
              <a:rPr lang="tr-TR" smtClean="0">
                <a:solidFill>
                  <a:prstClr val="black">
                    <a:tint val="75000"/>
                  </a:prstClr>
                </a:solidFill>
              </a:rPr>
              <a:pPr/>
              <a:t>21.10.2021</a:t>
            </a:fld>
            <a:endParaRPr lang="tr-TR" dirty="0">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dirty="0">
              <a:solidFill>
                <a:prstClr val="black">
                  <a:tint val="75000"/>
                </a:prstClr>
              </a:solidFill>
            </a:endParaRPr>
          </a:p>
        </p:txBody>
      </p:sp>
      <p:sp>
        <p:nvSpPr>
          <p:cNvPr id="7" name="Slayt Numarası Yer Tutucusu 6"/>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64561527"/>
      </p:ext>
    </p:extLst>
  </p:cSld>
  <p:clrMapOvr>
    <a:masterClrMapping/>
  </p:clrMapOvr>
  <p:transition spd="med" advClick="0">
    <p:split orient="vert"/>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9DFB1731-FB0C-48BE-B35C-C4BBE1FD8594}" type="datetime1">
              <a:rPr lang="tr-TR" smtClean="0">
                <a:solidFill>
                  <a:prstClr val="black">
                    <a:tint val="75000"/>
                  </a:prstClr>
                </a:solidFill>
              </a:rPr>
              <a:pPr/>
              <a:t>21.10.2021</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109513530"/>
      </p:ext>
    </p:extLst>
  </p:cSld>
  <p:clrMapOvr>
    <a:masterClrMapping/>
  </p:clrMapOvr>
  <p:transition spd="med" advClick="0">
    <p:split orient="vert"/>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0AC35090-C81E-4B19-9A57-E8A3A5321B41}" type="datetime1">
              <a:rPr lang="tr-TR" smtClean="0">
                <a:solidFill>
                  <a:prstClr val="black">
                    <a:tint val="75000"/>
                  </a:prstClr>
                </a:solidFill>
              </a:rPr>
              <a:pPr/>
              <a:t>21.10.2021</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722992372"/>
      </p:ext>
    </p:extLst>
  </p:cSld>
  <p:clrMapOvr>
    <a:masterClrMapping/>
  </p:clrMapOvr>
  <p:transition spd="med" advClick="0">
    <p:split orient="vert"/>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C3ACC946-3C15-403A-BE15-0EF5C5D6332F}" type="datetime1">
              <a:rPr lang="tr-TR" smtClean="0">
                <a:solidFill>
                  <a:prstClr val="black">
                    <a:tint val="75000"/>
                  </a:prstClr>
                </a:solidFill>
              </a:rPr>
              <a:pPr/>
              <a:t>21.10.2021</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948409036"/>
      </p:ext>
    </p:extLst>
  </p:cSld>
  <p:clrMapOvr>
    <a:masterClrMapping/>
  </p:clrMapOvr>
  <p:transition spd="med" advClick="0">
    <p:split orient="vert"/>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E360850-E244-4987-9FA9-4F6E4DCA7622}" type="datetime1">
              <a:rPr lang="tr-TR" smtClean="0">
                <a:solidFill>
                  <a:prstClr val="black">
                    <a:tint val="75000"/>
                  </a:prstClr>
                </a:solidFill>
              </a:rPr>
              <a:pPr/>
              <a:t>21.10.2021</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973049429"/>
      </p:ext>
    </p:extLst>
  </p:cSld>
  <p:clrMapOvr>
    <a:masterClrMapping/>
  </p:clrMapOvr>
  <p:transition spd="med" advClick="0">
    <p:split orient="vert"/>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80C4BF95-A77F-4717-A252-D3C8F01363CA}" type="datetime1">
              <a:rPr lang="tr-TR" smtClean="0">
                <a:solidFill>
                  <a:prstClr val="black">
                    <a:tint val="75000"/>
                  </a:prstClr>
                </a:solidFill>
              </a:rPr>
              <a:pPr/>
              <a:t>21.10.2021</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414847644"/>
      </p:ext>
    </p:extLst>
  </p:cSld>
  <p:clrMapOvr>
    <a:masterClrMapping/>
  </p:clrMapOvr>
  <p:transition spd="med" advClick="0">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7" name="Dikdörtgen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Dikdörtgen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Dikdörtgen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Dikdörtgen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ikdörtgen 4"/>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Dikdörtgen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Veri Yer Tutucusu 1"/>
          <p:cNvSpPr>
            <a:spLocks noGrp="1"/>
          </p:cNvSpPr>
          <p:nvPr>
            <p:ph type="dt" sz="half" idx="10"/>
          </p:nvPr>
        </p:nvSpPr>
        <p:spPr/>
        <p:txBody>
          <a:bodyPr/>
          <a:lstStyle/>
          <a:p>
            <a:fld id="{A1F01B44-D761-44D0-B361-03EE92FF3098}" type="datetime1">
              <a:rPr lang="tr-TR" smtClean="0"/>
              <a:t>21.10.2021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a:xfrm>
            <a:off x="5689600" y="6324600"/>
            <a:ext cx="812800" cy="441324"/>
          </a:xfrm>
        </p:spPr>
        <p:txBody>
          <a:bodyPr/>
          <a:lstStyle>
            <a:lvl1pPr>
              <a:defRPr>
                <a:solidFill>
                  <a:srgbClr val="FFFFFF"/>
                </a:solidFill>
              </a:defRPr>
            </a:lvl1pPr>
          </a:lstStyle>
          <a:p>
            <a:fld id="{78C145D5-4E67-6140-983A-F623767E1089}" type="slidenum">
              <a:rPr lang="tr-TR" smtClean="0"/>
              <a:t>‹#›</a:t>
            </a:fld>
            <a:endParaRPr lang="tr-T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3CD18D66-41B7-43CA-9A12-A4EF11879208}" type="datetime1">
              <a:rPr lang="tr-TR" smtClean="0">
                <a:solidFill>
                  <a:prstClr val="black">
                    <a:tint val="75000"/>
                  </a:prstClr>
                </a:solidFill>
              </a:rPr>
              <a:pPr/>
              <a:t>21.10.2021</a:t>
            </a:fld>
            <a:endParaRPr lang="tr-TR" dirty="0">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dirty="0">
              <a:solidFill>
                <a:prstClr val="black">
                  <a:tint val="75000"/>
                </a:prstClr>
              </a:solidFill>
            </a:endParaRPr>
          </a:p>
        </p:txBody>
      </p:sp>
      <p:sp>
        <p:nvSpPr>
          <p:cNvPr id="7" name="Slayt Numarası Yer Tutucusu 6"/>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044762824"/>
      </p:ext>
    </p:extLst>
  </p:cSld>
  <p:clrMapOvr>
    <a:masterClrMapping/>
  </p:clrMapOvr>
  <p:transition spd="med" advClick="0">
    <p:split orient="vert"/>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3E221DC8-8AB4-42FE-B378-A6D8A7F8AF09}" type="datetime1">
              <a:rPr lang="tr-TR" smtClean="0">
                <a:solidFill>
                  <a:prstClr val="black">
                    <a:tint val="75000"/>
                  </a:prstClr>
                </a:solidFill>
              </a:rPr>
              <a:pPr/>
              <a:t>21.10.2021</a:t>
            </a:fld>
            <a:endParaRPr lang="tr-TR" dirty="0">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dirty="0">
              <a:solidFill>
                <a:prstClr val="black">
                  <a:tint val="75000"/>
                </a:prstClr>
              </a:solidFill>
            </a:endParaRPr>
          </a:p>
        </p:txBody>
      </p:sp>
      <p:sp>
        <p:nvSpPr>
          <p:cNvPr id="9" name="Slayt Numarası Yer Tutucusu 8"/>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188864739"/>
      </p:ext>
    </p:extLst>
  </p:cSld>
  <p:clrMapOvr>
    <a:masterClrMapping/>
  </p:clrMapOvr>
  <p:transition spd="med" advClick="0">
    <p:split orient="vert"/>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1AD36513-AB01-4B93-8D94-98E1BB792312}" type="datetime1">
              <a:rPr lang="tr-TR" smtClean="0">
                <a:solidFill>
                  <a:prstClr val="black">
                    <a:tint val="75000"/>
                  </a:prstClr>
                </a:solidFill>
              </a:rPr>
              <a:pPr/>
              <a:t>21.10.2021</a:t>
            </a:fld>
            <a:endParaRPr lang="tr-TR" dirty="0">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198133181"/>
      </p:ext>
    </p:extLst>
  </p:cSld>
  <p:clrMapOvr>
    <a:masterClrMapping/>
  </p:clrMapOvr>
  <p:transition spd="med" advClick="0">
    <p:split orient="vert"/>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E4D6FE0-A224-4324-82E5-8750C467C737}" type="datetime1">
              <a:rPr lang="tr-TR" smtClean="0">
                <a:solidFill>
                  <a:prstClr val="black">
                    <a:tint val="75000"/>
                  </a:prstClr>
                </a:solidFill>
              </a:rPr>
              <a:pPr/>
              <a:t>21.10.2021</a:t>
            </a:fld>
            <a:endParaRPr lang="tr-TR" dirty="0">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dirty="0">
              <a:solidFill>
                <a:prstClr val="black">
                  <a:tint val="75000"/>
                </a:prstClr>
              </a:solidFill>
            </a:endParaRPr>
          </a:p>
        </p:txBody>
      </p:sp>
      <p:sp>
        <p:nvSpPr>
          <p:cNvPr id="4" name="Slayt Numarası Yer Tutucusu 3"/>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402970357"/>
      </p:ext>
    </p:extLst>
  </p:cSld>
  <p:clrMapOvr>
    <a:masterClrMapping/>
  </p:clrMapOvr>
  <p:transition spd="med" advClick="0">
    <p:split orient="vert"/>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BBFF32AA-6C26-4A03-8E0A-7EAF08DC97F4}" type="datetime1">
              <a:rPr lang="tr-TR" smtClean="0">
                <a:solidFill>
                  <a:prstClr val="black">
                    <a:tint val="75000"/>
                  </a:prstClr>
                </a:solidFill>
              </a:rPr>
              <a:pPr/>
              <a:t>21.10.2021</a:t>
            </a:fld>
            <a:endParaRPr lang="tr-TR" dirty="0">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dirty="0">
              <a:solidFill>
                <a:prstClr val="black">
                  <a:tint val="75000"/>
                </a:prstClr>
              </a:solidFill>
            </a:endParaRPr>
          </a:p>
        </p:txBody>
      </p:sp>
      <p:sp>
        <p:nvSpPr>
          <p:cNvPr id="7" name="Slayt Numarası Yer Tutucusu 6"/>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92646352"/>
      </p:ext>
    </p:extLst>
  </p:cSld>
  <p:clrMapOvr>
    <a:masterClrMapping/>
  </p:clrMapOvr>
  <p:transition spd="med" advClick="0">
    <p:split orient="vert"/>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ADF046C2-71D6-4B2A-9FA1-DB9EF715713F}" type="datetime1">
              <a:rPr lang="tr-TR" smtClean="0">
                <a:solidFill>
                  <a:prstClr val="black">
                    <a:tint val="75000"/>
                  </a:prstClr>
                </a:solidFill>
              </a:rPr>
              <a:pPr/>
              <a:t>21.10.2021</a:t>
            </a:fld>
            <a:endParaRPr lang="tr-TR" dirty="0">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dirty="0">
              <a:solidFill>
                <a:prstClr val="black">
                  <a:tint val="75000"/>
                </a:prstClr>
              </a:solidFill>
            </a:endParaRPr>
          </a:p>
        </p:txBody>
      </p:sp>
      <p:sp>
        <p:nvSpPr>
          <p:cNvPr id="7" name="Slayt Numarası Yer Tutucusu 6"/>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652728038"/>
      </p:ext>
    </p:extLst>
  </p:cSld>
  <p:clrMapOvr>
    <a:masterClrMapping/>
  </p:clrMapOvr>
  <p:transition spd="med" advClick="0">
    <p:split orient="vert"/>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9DFB1731-FB0C-48BE-B35C-C4BBE1FD8594}" type="datetime1">
              <a:rPr lang="tr-TR" smtClean="0">
                <a:solidFill>
                  <a:prstClr val="black">
                    <a:tint val="75000"/>
                  </a:prstClr>
                </a:solidFill>
              </a:rPr>
              <a:pPr/>
              <a:t>21.10.2021</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4188161389"/>
      </p:ext>
    </p:extLst>
  </p:cSld>
  <p:clrMapOvr>
    <a:masterClrMapping/>
  </p:clrMapOvr>
  <p:transition spd="med" advClick="0">
    <p:split orient="vert"/>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0AC35090-C81E-4B19-9A57-E8A3A5321B41}" type="datetime1">
              <a:rPr lang="tr-TR" smtClean="0">
                <a:solidFill>
                  <a:prstClr val="black">
                    <a:tint val="75000"/>
                  </a:prstClr>
                </a:solidFill>
              </a:rPr>
              <a:pPr/>
              <a:t>21.10.2021</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530318181"/>
      </p:ext>
    </p:extLst>
  </p:cSld>
  <p:clrMapOvr>
    <a:masterClrMapping/>
  </p:clrMapOvr>
  <p:transition spd="med" advClick="0">
    <p:split orient="vert"/>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C3ACC946-3C15-403A-BE15-0EF5C5D6332F}" type="datetime1">
              <a:rPr lang="tr-TR" smtClean="0">
                <a:solidFill>
                  <a:prstClr val="black">
                    <a:tint val="75000"/>
                  </a:prstClr>
                </a:solidFill>
              </a:rPr>
              <a:pPr/>
              <a:t>21.10.2021</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435474405"/>
      </p:ext>
    </p:extLst>
  </p:cSld>
  <p:clrMapOvr>
    <a:masterClrMapping/>
  </p:clrMapOvr>
  <p:transition spd="med" advClick="0">
    <p:split orient="vert"/>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E360850-E244-4987-9FA9-4F6E4DCA7622}" type="datetime1">
              <a:rPr lang="tr-TR" smtClean="0">
                <a:solidFill>
                  <a:prstClr val="black">
                    <a:tint val="75000"/>
                  </a:prstClr>
                </a:solidFill>
              </a:rPr>
              <a:pPr/>
              <a:t>21.10.2021</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527017453"/>
      </p:ext>
    </p:extLst>
  </p:cSld>
  <p:clrMapOvr>
    <a:masterClrMapping/>
  </p:clrMapOvr>
  <p:transition spd="med" advClick="0">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9" name="Dikdörtgen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Dikdörtgen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Dikdörtgen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Dikdörtgen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Dikdörtgen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Dikdörtgen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Başlık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Dikdörtgen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Düz Bağlayıcı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İçerik Yer Tutucusu 19"/>
          <p:cNvSpPr>
            <a:spLocks noGrp="1"/>
          </p:cNvSpPr>
          <p:nvPr>
            <p:ph sz="quarter" idx="1"/>
          </p:nvPr>
        </p:nvSpPr>
        <p:spPr>
          <a:xfrm>
            <a:off x="4165600" y="685800"/>
            <a:ext cx="7518400" cy="5410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Oval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ayt Numarası Yer Tutucusu 6"/>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fld id="{78C145D5-4E67-6140-983A-F623767E1089}" type="slidenum">
              <a:rPr lang="tr-TR" smtClean="0"/>
              <a:t>‹#›</a:t>
            </a:fld>
            <a:endParaRPr lang="tr-TR"/>
          </a:p>
        </p:txBody>
      </p:sp>
      <p:sp>
        <p:nvSpPr>
          <p:cNvPr id="21" name="Dikdörtgen 20"/>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Veri Yer Tutucusu 4"/>
          <p:cNvSpPr>
            <a:spLocks noGrp="1"/>
          </p:cNvSpPr>
          <p:nvPr>
            <p:ph type="dt" sz="half" idx="10"/>
          </p:nvPr>
        </p:nvSpPr>
        <p:spPr/>
        <p:txBody>
          <a:bodyPr/>
          <a:lstStyle/>
          <a:p>
            <a:fld id="{1E85ADE9-D738-4093-85F6-F170E274620C}" type="datetime1">
              <a:rPr lang="tr-TR" smtClean="0"/>
              <a:t>21.10.2021</a:t>
            </a:fld>
            <a:endParaRPr lang="tr-TR"/>
          </a:p>
        </p:txBody>
      </p:sp>
      <p:sp>
        <p:nvSpPr>
          <p:cNvPr id="6" name="Altbilgi Yer Tutucusu 5"/>
          <p:cNvSpPr>
            <a:spLocks noGrp="1"/>
          </p:cNvSpPr>
          <p:nvPr>
            <p:ph type="ftr" sz="quarter" idx="11"/>
          </p:nvPr>
        </p:nvSpPr>
        <p:spPr>
          <a:xfrm>
            <a:off x="402336" y="6410848"/>
            <a:ext cx="4511040" cy="365760"/>
          </a:xfrm>
        </p:spPr>
        <p:txBody>
          <a:bodyPr/>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80C4BF95-A77F-4717-A252-D3C8F01363CA}" type="datetime1">
              <a:rPr lang="tr-TR" smtClean="0">
                <a:solidFill>
                  <a:prstClr val="black">
                    <a:tint val="75000"/>
                  </a:prstClr>
                </a:solidFill>
              </a:rPr>
              <a:pPr/>
              <a:t>21.10.2021</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977190693"/>
      </p:ext>
    </p:extLst>
  </p:cSld>
  <p:clrMapOvr>
    <a:masterClrMapping/>
  </p:clrMapOvr>
  <p:transition spd="med" advClick="0">
    <p:split orient="vert"/>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3CD18D66-41B7-43CA-9A12-A4EF11879208}" type="datetime1">
              <a:rPr lang="tr-TR" smtClean="0">
                <a:solidFill>
                  <a:prstClr val="black">
                    <a:tint val="75000"/>
                  </a:prstClr>
                </a:solidFill>
              </a:rPr>
              <a:pPr/>
              <a:t>21.10.2021</a:t>
            </a:fld>
            <a:endParaRPr lang="tr-TR" dirty="0">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dirty="0">
              <a:solidFill>
                <a:prstClr val="black">
                  <a:tint val="75000"/>
                </a:prstClr>
              </a:solidFill>
            </a:endParaRPr>
          </a:p>
        </p:txBody>
      </p:sp>
      <p:sp>
        <p:nvSpPr>
          <p:cNvPr id="7" name="Slayt Numarası Yer Tutucusu 6"/>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361649092"/>
      </p:ext>
    </p:extLst>
  </p:cSld>
  <p:clrMapOvr>
    <a:masterClrMapping/>
  </p:clrMapOvr>
  <p:transition spd="med" advClick="0">
    <p:split orient="vert"/>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3E221DC8-8AB4-42FE-B378-A6D8A7F8AF09}" type="datetime1">
              <a:rPr lang="tr-TR" smtClean="0">
                <a:solidFill>
                  <a:prstClr val="black">
                    <a:tint val="75000"/>
                  </a:prstClr>
                </a:solidFill>
              </a:rPr>
              <a:pPr/>
              <a:t>21.10.2021</a:t>
            </a:fld>
            <a:endParaRPr lang="tr-TR" dirty="0">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dirty="0">
              <a:solidFill>
                <a:prstClr val="black">
                  <a:tint val="75000"/>
                </a:prstClr>
              </a:solidFill>
            </a:endParaRPr>
          </a:p>
        </p:txBody>
      </p:sp>
      <p:sp>
        <p:nvSpPr>
          <p:cNvPr id="9" name="Slayt Numarası Yer Tutucusu 8"/>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360227669"/>
      </p:ext>
    </p:extLst>
  </p:cSld>
  <p:clrMapOvr>
    <a:masterClrMapping/>
  </p:clrMapOvr>
  <p:transition spd="med" advClick="0">
    <p:split orient="vert"/>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1AD36513-AB01-4B93-8D94-98E1BB792312}" type="datetime1">
              <a:rPr lang="tr-TR" smtClean="0">
                <a:solidFill>
                  <a:prstClr val="black">
                    <a:tint val="75000"/>
                  </a:prstClr>
                </a:solidFill>
              </a:rPr>
              <a:pPr/>
              <a:t>21.10.2021</a:t>
            </a:fld>
            <a:endParaRPr lang="tr-TR" dirty="0">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266097675"/>
      </p:ext>
    </p:extLst>
  </p:cSld>
  <p:clrMapOvr>
    <a:masterClrMapping/>
  </p:clrMapOvr>
  <p:transition spd="med" advClick="0">
    <p:split orient="vert"/>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E4D6FE0-A224-4324-82E5-8750C467C737}" type="datetime1">
              <a:rPr lang="tr-TR" smtClean="0">
                <a:solidFill>
                  <a:prstClr val="black">
                    <a:tint val="75000"/>
                  </a:prstClr>
                </a:solidFill>
              </a:rPr>
              <a:pPr/>
              <a:t>21.10.2021</a:t>
            </a:fld>
            <a:endParaRPr lang="tr-TR" dirty="0">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dirty="0">
              <a:solidFill>
                <a:prstClr val="black">
                  <a:tint val="75000"/>
                </a:prstClr>
              </a:solidFill>
            </a:endParaRPr>
          </a:p>
        </p:txBody>
      </p:sp>
      <p:sp>
        <p:nvSpPr>
          <p:cNvPr id="4" name="Slayt Numarası Yer Tutucusu 3"/>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257348448"/>
      </p:ext>
    </p:extLst>
  </p:cSld>
  <p:clrMapOvr>
    <a:masterClrMapping/>
  </p:clrMapOvr>
  <p:transition spd="med" advClick="0">
    <p:split orient="vert"/>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BBFF32AA-6C26-4A03-8E0A-7EAF08DC97F4}" type="datetime1">
              <a:rPr lang="tr-TR" smtClean="0">
                <a:solidFill>
                  <a:prstClr val="black">
                    <a:tint val="75000"/>
                  </a:prstClr>
                </a:solidFill>
              </a:rPr>
              <a:pPr/>
              <a:t>21.10.2021</a:t>
            </a:fld>
            <a:endParaRPr lang="tr-TR" dirty="0">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dirty="0">
              <a:solidFill>
                <a:prstClr val="black">
                  <a:tint val="75000"/>
                </a:prstClr>
              </a:solidFill>
            </a:endParaRPr>
          </a:p>
        </p:txBody>
      </p:sp>
      <p:sp>
        <p:nvSpPr>
          <p:cNvPr id="7" name="Slayt Numarası Yer Tutucusu 6"/>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405655525"/>
      </p:ext>
    </p:extLst>
  </p:cSld>
  <p:clrMapOvr>
    <a:masterClrMapping/>
  </p:clrMapOvr>
  <p:transition spd="med" advClick="0">
    <p:split orient="vert"/>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ADF046C2-71D6-4B2A-9FA1-DB9EF715713F}" type="datetime1">
              <a:rPr lang="tr-TR" smtClean="0">
                <a:solidFill>
                  <a:prstClr val="black">
                    <a:tint val="75000"/>
                  </a:prstClr>
                </a:solidFill>
              </a:rPr>
              <a:pPr/>
              <a:t>21.10.2021</a:t>
            </a:fld>
            <a:endParaRPr lang="tr-TR" dirty="0">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dirty="0">
              <a:solidFill>
                <a:prstClr val="black">
                  <a:tint val="75000"/>
                </a:prstClr>
              </a:solidFill>
            </a:endParaRPr>
          </a:p>
        </p:txBody>
      </p:sp>
      <p:sp>
        <p:nvSpPr>
          <p:cNvPr id="7" name="Slayt Numarası Yer Tutucusu 6"/>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452100308"/>
      </p:ext>
    </p:extLst>
  </p:cSld>
  <p:clrMapOvr>
    <a:masterClrMapping/>
  </p:clrMapOvr>
  <p:transition spd="med" advClick="0">
    <p:split orient="vert"/>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9DFB1731-FB0C-48BE-B35C-C4BBE1FD8594}" type="datetime1">
              <a:rPr lang="tr-TR" smtClean="0">
                <a:solidFill>
                  <a:prstClr val="black">
                    <a:tint val="75000"/>
                  </a:prstClr>
                </a:solidFill>
              </a:rPr>
              <a:pPr/>
              <a:t>21.10.2021</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670390346"/>
      </p:ext>
    </p:extLst>
  </p:cSld>
  <p:clrMapOvr>
    <a:masterClrMapping/>
  </p:clrMapOvr>
  <p:transition spd="med" advClick="0">
    <p:split orient="vert"/>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0AC35090-C81E-4B19-9A57-E8A3A5321B41}" type="datetime1">
              <a:rPr lang="tr-TR" smtClean="0">
                <a:solidFill>
                  <a:prstClr val="black">
                    <a:tint val="75000"/>
                  </a:prstClr>
                </a:solidFill>
              </a:rPr>
              <a:pPr/>
              <a:t>21.10.2021</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608532188"/>
      </p:ext>
    </p:extLst>
  </p:cSld>
  <p:clrMapOvr>
    <a:masterClrMapping/>
  </p:clrMapOvr>
  <p:transition spd="med" advClick="0">
    <p:split orient="vert"/>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C3ACC946-3C15-403A-BE15-0EF5C5D6332F}" type="datetime1">
              <a:rPr lang="tr-TR" smtClean="0">
                <a:solidFill>
                  <a:prstClr val="black">
                    <a:tint val="75000"/>
                  </a:prstClr>
                </a:solidFill>
              </a:rPr>
              <a:pPr/>
              <a:t>21.10.2021</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667999884"/>
      </p:ext>
    </p:extLst>
  </p:cSld>
  <p:clrMapOvr>
    <a:masterClrMapping/>
  </p:clrMapOvr>
  <p:transition spd="med" advClick="0">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1" name="Düz Bağlayıcı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Dikdörtgen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Dikdörtgen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Dikdörtgen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Dikdörtgen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Dikdörtgen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Dikdörtgen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Dikdörtgen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ayt Numarası Yer Tutucusu 6"/>
          <p:cNvSpPr>
            <a:spLocks noGrp="1"/>
          </p:cNvSpPr>
          <p:nvPr>
            <p:ph type="sldNum" sz="quarter" idx="12"/>
          </p:nvPr>
        </p:nvSpPr>
        <p:spPr>
          <a:xfrm>
            <a:off x="1828800" y="312739"/>
            <a:ext cx="609600" cy="441325"/>
          </a:xfrm>
        </p:spPr>
        <p:txBody>
          <a:bodyPr/>
          <a:lstStyle/>
          <a:p>
            <a:fld id="{78C145D5-4E67-6140-983A-F623767E1089}" type="slidenum">
              <a:rPr lang="tr-TR" smtClean="0"/>
              <a:t>‹#›</a:t>
            </a:fld>
            <a:endParaRPr lang="tr-TR"/>
          </a:p>
        </p:txBody>
      </p:sp>
      <p:sp>
        <p:nvSpPr>
          <p:cNvPr id="2" name="Başlık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tr-TR" smtClean="0"/>
              <a:t>Asıl başlık stili için tıklatın</a:t>
            </a:r>
            <a:endParaRPr kumimoji="0" lang="en-US"/>
          </a:p>
        </p:txBody>
      </p:sp>
      <p:sp>
        <p:nvSpPr>
          <p:cNvPr id="3" name="Resim Yer Tutucusu 2"/>
          <p:cNvSpPr>
            <a:spLocks noGrp="1"/>
          </p:cNvSpPr>
          <p:nvPr>
            <p:ph type="pic" idx="1"/>
          </p:nvPr>
        </p:nvSpPr>
        <p:spPr>
          <a:xfrm>
            <a:off x="4000500" y="609600"/>
            <a:ext cx="7823200" cy="4267200"/>
          </a:xfrm>
        </p:spPr>
        <p:txBody>
          <a:bodyPr/>
          <a:lstStyle>
            <a:lvl1pPr marL="0" indent="0">
              <a:buNone/>
              <a:defRPr sz="3200"/>
            </a:lvl1pPr>
          </a:lstStyle>
          <a:p>
            <a:r>
              <a:rPr kumimoji="0" lang="tr-TR" smtClean="0"/>
              <a:t>Resim eklemek için simgeyi tıklatın</a:t>
            </a:r>
            <a:endParaRPr kumimoji="0" lang="en-US" dirty="0"/>
          </a:p>
        </p:txBody>
      </p:sp>
      <p:sp>
        <p:nvSpPr>
          <p:cNvPr id="4" name="Metin Yer Tutucusu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22" name="Dikdörtgen 21"/>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Veri Yer Tutucusu 4"/>
          <p:cNvSpPr>
            <a:spLocks noGrp="1"/>
          </p:cNvSpPr>
          <p:nvPr>
            <p:ph type="dt" sz="half" idx="10"/>
          </p:nvPr>
        </p:nvSpPr>
        <p:spPr>
          <a:xfrm>
            <a:off x="7717536" y="6404984"/>
            <a:ext cx="4059936" cy="365760"/>
          </a:xfrm>
        </p:spPr>
        <p:txBody>
          <a:bodyPr/>
          <a:lstStyle/>
          <a:p>
            <a:fld id="{D40CABB1-74FD-4DCB-843F-80942CC270B5}" type="datetime1">
              <a:rPr lang="tr-TR" smtClean="0"/>
              <a:t>21.10.2021</a:t>
            </a:fld>
            <a:endParaRPr lang="tr-TR"/>
          </a:p>
        </p:txBody>
      </p:sp>
      <p:sp>
        <p:nvSpPr>
          <p:cNvPr id="6" name="Altbilgi Yer Tutucusu 5"/>
          <p:cNvSpPr>
            <a:spLocks noGrp="1"/>
          </p:cNvSpPr>
          <p:nvPr>
            <p:ph type="ftr" sz="quarter" idx="11"/>
          </p:nvPr>
        </p:nvSpPr>
        <p:spPr>
          <a:xfrm>
            <a:off x="402336" y="6410848"/>
            <a:ext cx="4779264" cy="365760"/>
          </a:xfrm>
        </p:spPr>
        <p:txBody>
          <a:bodyPr/>
          <a:lstStyle/>
          <a:p>
            <a:endParaRPr lang="tr-T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E360850-E244-4987-9FA9-4F6E4DCA7622}" type="datetime1">
              <a:rPr lang="tr-TR" smtClean="0">
                <a:solidFill>
                  <a:prstClr val="black">
                    <a:tint val="75000"/>
                  </a:prstClr>
                </a:solidFill>
              </a:rPr>
              <a:pPr/>
              <a:t>21.10.2021</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429853698"/>
      </p:ext>
    </p:extLst>
  </p:cSld>
  <p:clrMapOvr>
    <a:masterClrMapping/>
  </p:clrMapOvr>
  <p:transition spd="med" advClick="0">
    <p:split orient="vert"/>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80C4BF95-A77F-4717-A252-D3C8F01363CA}" type="datetime1">
              <a:rPr lang="tr-TR" smtClean="0">
                <a:solidFill>
                  <a:prstClr val="black">
                    <a:tint val="75000"/>
                  </a:prstClr>
                </a:solidFill>
              </a:rPr>
              <a:pPr/>
              <a:t>21.10.2021</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669126563"/>
      </p:ext>
    </p:extLst>
  </p:cSld>
  <p:clrMapOvr>
    <a:masterClrMapping/>
  </p:clrMapOvr>
  <p:transition spd="med" advClick="0">
    <p:split orient="vert"/>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3CD18D66-41B7-43CA-9A12-A4EF11879208}" type="datetime1">
              <a:rPr lang="tr-TR" smtClean="0">
                <a:solidFill>
                  <a:prstClr val="black">
                    <a:tint val="75000"/>
                  </a:prstClr>
                </a:solidFill>
              </a:rPr>
              <a:pPr/>
              <a:t>21.10.2021</a:t>
            </a:fld>
            <a:endParaRPr lang="tr-TR" dirty="0">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dirty="0">
              <a:solidFill>
                <a:prstClr val="black">
                  <a:tint val="75000"/>
                </a:prstClr>
              </a:solidFill>
            </a:endParaRPr>
          </a:p>
        </p:txBody>
      </p:sp>
      <p:sp>
        <p:nvSpPr>
          <p:cNvPr id="7" name="Slayt Numarası Yer Tutucusu 6"/>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4235648637"/>
      </p:ext>
    </p:extLst>
  </p:cSld>
  <p:clrMapOvr>
    <a:masterClrMapping/>
  </p:clrMapOvr>
  <p:transition spd="med" advClick="0">
    <p:split orient="vert"/>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3E221DC8-8AB4-42FE-B378-A6D8A7F8AF09}" type="datetime1">
              <a:rPr lang="tr-TR" smtClean="0">
                <a:solidFill>
                  <a:prstClr val="black">
                    <a:tint val="75000"/>
                  </a:prstClr>
                </a:solidFill>
              </a:rPr>
              <a:pPr/>
              <a:t>21.10.2021</a:t>
            </a:fld>
            <a:endParaRPr lang="tr-TR" dirty="0">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dirty="0">
              <a:solidFill>
                <a:prstClr val="black">
                  <a:tint val="75000"/>
                </a:prstClr>
              </a:solidFill>
            </a:endParaRPr>
          </a:p>
        </p:txBody>
      </p:sp>
      <p:sp>
        <p:nvSpPr>
          <p:cNvPr id="9" name="Slayt Numarası Yer Tutucusu 8"/>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767071990"/>
      </p:ext>
    </p:extLst>
  </p:cSld>
  <p:clrMapOvr>
    <a:masterClrMapping/>
  </p:clrMapOvr>
  <p:transition spd="med" advClick="0">
    <p:split orient="vert"/>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1AD36513-AB01-4B93-8D94-98E1BB792312}" type="datetime1">
              <a:rPr lang="tr-TR" smtClean="0">
                <a:solidFill>
                  <a:prstClr val="black">
                    <a:tint val="75000"/>
                  </a:prstClr>
                </a:solidFill>
              </a:rPr>
              <a:pPr/>
              <a:t>21.10.2021</a:t>
            </a:fld>
            <a:endParaRPr lang="tr-TR" dirty="0">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600146162"/>
      </p:ext>
    </p:extLst>
  </p:cSld>
  <p:clrMapOvr>
    <a:masterClrMapping/>
  </p:clrMapOvr>
  <p:transition spd="med" advClick="0">
    <p:split orient="vert"/>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E4D6FE0-A224-4324-82E5-8750C467C737}" type="datetime1">
              <a:rPr lang="tr-TR" smtClean="0">
                <a:solidFill>
                  <a:prstClr val="black">
                    <a:tint val="75000"/>
                  </a:prstClr>
                </a:solidFill>
              </a:rPr>
              <a:pPr/>
              <a:t>21.10.2021</a:t>
            </a:fld>
            <a:endParaRPr lang="tr-TR" dirty="0">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dirty="0">
              <a:solidFill>
                <a:prstClr val="black">
                  <a:tint val="75000"/>
                </a:prstClr>
              </a:solidFill>
            </a:endParaRPr>
          </a:p>
        </p:txBody>
      </p:sp>
      <p:sp>
        <p:nvSpPr>
          <p:cNvPr id="4" name="Slayt Numarası Yer Tutucusu 3"/>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853170781"/>
      </p:ext>
    </p:extLst>
  </p:cSld>
  <p:clrMapOvr>
    <a:masterClrMapping/>
  </p:clrMapOvr>
  <p:transition spd="med" advClick="0">
    <p:split orient="vert"/>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BBFF32AA-6C26-4A03-8E0A-7EAF08DC97F4}" type="datetime1">
              <a:rPr lang="tr-TR" smtClean="0">
                <a:solidFill>
                  <a:prstClr val="black">
                    <a:tint val="75000"/>
                  </a:prstClr>
                </a:solidFill>
              </a:rPr>
              <a:pPr/>
              <a:t>21.10.2021</a:t>
            </a:fld>
            <a:endParaRPr lang="tr-TR" dirty="0">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dirty="0">
              <a:solidFill>
                <a:prstClr val="black">
                  <a:tint val="75000"/>
                </a:prstClr>
              </a:solidFill>
            </a:endParaRPr>
          </a:p>
        </p:txBody>
      </p:sp>
      <p:sp>
        <p:nvSpPr>
          <p:cNvPr id="7" name="Slayt Numarası Yer Tutucusu 6"/>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216307409"/>
      </p:ext>
    </p:extLst>
  </p:cSld>
  <p:clrMapOvr>
    <a:masterClrMapping/>
  </p:clrMapOvr>
  <p:transition spd="med" advClick="0">
    <p:split orient="vert"/>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ADF046C2-71D6-4B2A-9FA1-DB9EF715713F}" type="datetime1">
              <a:rPr lang="tr-TR" smtClean="0">
                <a:solidFill>
                  <a:prstClr val="black">
                    <a:tint val="75000"/>
                  </a:prstClr>
                </a:solidFill>
              </a:rPr>
              <a:pPr/>
              <a:t>21.10.2021</a:t>
            </a:fld>
            <a:endParaRPr lang="tr-TR" dirty="0">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dirty="0">
              <a:solidFill>
                <a:prstClr val="black">
                  <a:tint val="75000"/>
                </a:prstClr>
              </a:solidFill>
            </a:endParaRPr>
          </a:p>
        </p:txBody>
      </p:sp>
      <p:sp>
        <p:nvSpPr>
          <p:cNvPr id="7" name="Slayt Numarası Yer Tutucusu 6"/>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548257342"/>
      </p:ext>
    </p:extLst>
  </p:cSld>
  <p:clrMapOvr>
    <a:masterClrMapping/>
  </p:clrMapOvr>
  <p:transition spd="med" advClick="0">
    <p:split orient="vert"/>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9DFB1731-FB0C-48BE-B35C-C4BBE1FD8594}" type="datetime1">
              <a:rPr lang="tr-TR" smtClean="0">
                <a:solidFill>
                  <a:prstClr val="black">
                    <a:tint val="75000"/>
                  </a:prstClr>
                </a:solidFill>
              </a:rPr>
              <a:pPr/>
              <a:t>21.10.2021</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221939145"/>
      </p:ext>
    </p:extLst>
  </p:cSld>
  <p:clrMapOvr>
    <a:masterClrMapping/>
  </p:clrMapOvr>
  <p:transition spd="med" advClick="0">
    <p:split orient="vert"/>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0AC35090-C81E-4B19-9A57-E8A3A5321B41}" type="datetime1">
              <a:rPr lang="tr-TR" smtClean="0">
                <a:solidFill>
                  <a:prstClr val="black">
                    <a:tint val="75000"/>
                  </a:prstClr>
                </a:solidFill>
              </a:rPr>
              <a:pPr/>
              <a:t>21.10.2021</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BD8C8C76-67F0-459D-A878-8D7F1D729813}"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295567477"/>
      </p:ext>
    </p:extLst>
  </p:cSld>
  <p:clrMapOvr>
    <a:masterClrMapping/>
  </p:clrMapOvr>
  <p:transition spd="med" advClick="0">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Dikdörtgen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Dikdörtgen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Dikdörtgen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Dikdörtgen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Dikdörtgen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Veri Yer Tutucusu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fld id="{434D2405-CD3A-4BC0-87C8-551D79A97A63}" type="datetime1">
              <a:rPr lang="tr-TR" smtClean="0"/>
              <a:t>21.10.2021</a:t>
            </a:fld>
            <a:endParaRPr lang="tr-TR"/>
          </a:p>
        </p:txBody>
      </p:sp>
      <p:sp>
        <p:nvSpPr>
          <p:cNvPr id="3" name="Altbilgi Yer Tutucusu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endParaRPr lang="tr-TR"/>
          </a:p>
        </p:txBody>
      </p:sp>
      <p:sp>
        <p:nvSpPr>
          <p:cNvPr id="8" name="Dikdörtgen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Düz Bağlayıcı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ayt Numarası Yer Tutucusu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78C145D5-4E67-6140-983A-F623767E1089}" type="slidenum">
              <a:rPr lang="tr-TR" smtClean="0"/>
              <a:t>‹#›</a:t>
            </a:fld>
            <a:endParaRPr lang="tr-TR"/>
          </a:p>
        </p:txBody>
      </p:sp>
      <p:sp>
        <p:nvSpPr>
          <p:cNvPr id="22" name="Başlık Yer Tutucusu 21"/>
          <p:cNvSpPr>
            <a:spLocks noGrp="1"/>
          </p:cNvSpPr>
          <p:nvPr>
            <p:ph type="title"/>
          </p:nvPr>
        </p:nvSpPr>
        <p:spPr>
          <a:xfrm>
            <a:off x="402336" y="228600"/>
            <a:ext cx="11379200" cy="758952"/>
          </a:xfrm>
          <a:prstGeom prst="rect">
            <a:avLst/>
          </a:prstGeom>
        </p:spPr>
        <p:txBody>
          <a:bodyPr vert="horz" anchor="b">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Tree>
  </p:cSld>
  <p:clrMap bg1="lt1" tx1="dk1" bg2="lt2" tx2="dk2" accent1="accent1" accent2="accent2" accent3="accent3" accent4="accent4" accent5="accent5" accent6="accent6" hlink="hlink" folHlink="folHlink"/>
  <p:sldLayoutIdLst>
    <p:sldLayoutId id="2147484688" r:id="rId1"/>
    <p:sldLayoutId id="2147484689" r:id="rId2"/>
    <p:sldLayoutId id="2147484690" r:id="rId3"/>
    <p:sldLayoutId id="2147484691" r:id="rId4"/>
    <p:sldLayoutId id="2147484692" r:id="rId5"/>
    <p:sldLayoutId id="2147484693" r:id="rId6"/>
    <p:sldLayoutId id="2147484694" r:id="rId7"/>
    <p:sldLayoutId id="2147484695" r:id="rId8"/>
    <p:sldLayoutId id="2147484696" r:id="rId9"/>
    <p:sldLayoutId id="2147484697" r:id="rId10"/>
    <p:sldLayoutId id="2147484698"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EC42507E-5516-49C3-9145-E48CC99EEC27}" type="datetime1">
              <a:rPr lang="tr-TR" smtClean="0">
                <a:solidFill>
                  <a:prstClr val="black">
                    <a:tint val="75000"/>
                  </a:prstClr>
                </a:solidFill>
              </a:rPr>
              <a:pPr defTabSz="914400"/>
              <a:t>21.10.2021</a:t>
            </a:fld>
            <a:endParaRPr lang="tr-TR" dirty="0">
              <a:solidFill>
                <a:prstClr val="black">
                  <a:tint val="75000"/>
                </a:prstClr>
              </a:solidFill>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tr-TR" dirty="0">
              <a:solidFill>
                <a:prstClr val="black">
                  <a:tint val="75000"/>
                </a:prstClr>
              </a:solidFill>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D8C8C76-67F0-459D-A878-8D7F1D729813}" type="slidenum">
              <a:rPr lang="tr-TR" smtClean="0">
                <a:solidFill>
                  <a:prstClr val="black">
                    <a:tint val="75000"/>
                  </a:prstClr>
                </a:solidFill>
              </a:rPr>
              <a:pPr defTabSz="914400"/>
              <a:t>‹#›</a:t>
            </a:fld>
            <a:endParaRPr lang="tr-TR" dirty="0">
              <a:solidFill>
                <a:prstClr val="black">
                  <a:tint val="75000"/>
                </a:prstClr>
              </a:solidFill>
            </a:endParaRPr>
          </a:p>
        </p:txBody>
      </p:sp>
    </p:spTree>
    <p:extLst>
      <p:ext uri="{BB962C8B-B14F-4D97-AF65-F5344CB8AC3E}">
        <p14:creationId xmlns:p14="http://schemas.microsoft.com/office/powerpoint/2010/main" val="1709350007"/>
      </p:ext>
    </p:extLst>
  </p:cSld>
  <p:clrMap bg1="lt1" tx1="dk1" bg2="lt2" tx2="dk2" accent1="accent1" accent2="accent2" accent3="accent3" accent4="accent4" accent5="accent5" accent6="accent6" hlink="hlink" folHlink="folHlink"/>
  <p:sldLayoutIdLst>
    <p:sldLayoutId id="2147484808" r:id="rId1"/>
    <p:sldLayoutId id="2147484809" r:id="rId2"/>
    <p:sldLayoutId id="2147484810" r:id="rId3"/>
    <p:sldLayoutId id="2147484811" r:id="rId4"/>
    <p:sldLayoutId id="2147484812" r:id="rId5"/>
    <p:sldLayoutId id="2147484813" r:id="rId6"/>
    <p:sldLayoutId id="2147484814" r:id="rId7"/>
    <p:sldLayoutId id="2147484815" r:id="rId8"/>
    <p:sldLayoutId id="2147484816" r:id="rId9"/>
    <p:sldLayoutId id="2147484817" r:id="rId10"/>
    <p:sldLayoutId id="2147484818" r:id="rId11"/>
  </p:sldLayoutIdLst>
  <p:transition spd="med" advClick="0">
    <p:split orient="vert"/>
  </p:transition>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EC42507E-5516-49C3-9145-E48CC99EEC27}" type="datetime1">
              <a:rPr lang="tr-TR" smtClean="0">
                <a:solidFill>
                  <a:prstClr val="black">
                    <a:tint val="75000"/>
                  </a:prstClr>
                </a:solidFill>
              </a:rPr>
              <a:pPr defTabSz="914400"/>
              <a:t>21.10.2021</a:t>
            </a:fld>
            <a:endParaRPr lang="tr-TR" dirty="0">
              <a:solidFill>
                <a:prstClr val="black">
                  <a:tint val="75000"/>
                </a:prstClr>
              </a:solidFill>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tr-TR" dirty="0">
              <a:solidFill>
                <a:prstClr val="black">
                  <a:tint val="75000"/>
                </a:prstClr>
              </a:solidFill>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D8C8C76-67F0-459D-A878-8D7F1D729813}" type="slidenum">
              <a:rPr lang="tr-TR" smtClean="0">
                <a:solidFill>
                  <a:prstClr val="black">
                    <a:tint val="75000"/>
                  </a:prstClr>
                </a:solidFill>
              </a:rPr>
              <a:pPr defTabSz="914400"/>
              <a:t>‹#›</a:t>
            </a:fld>
            <a:endParaRPr lang="tr-TR" dirty="0">
              <a:solidFill>
                <a:prstClr val="black">
                  <a:tint val="75000"/>
                </a:prstClr>
              </a:solidFill>
            </a:endParaRPr>
          </a:p>
        </p:txBody>
      </p:sp>
    </p:spTree>
    <p:extLst>
      <p:ext uri="{BB962C8B-B14F-4D97-AF65-F5344CB8AC3E}">
        <p14:creationId xmlns:p14="http://schemas.microsoft.com/office/powerpoint/2010/main" val="1848915128"/>
      </p:ext>
    </p:extLst>
  </p:cSld>
  <p:clrMap bg1="lt1" tx1="dk1" bg2="lt2" tx2="dk2" accent1="accent1" accent2="accent2" accent3="accent3" accent4="accent4" accent5="accent5" accent6="accent6" hlink="hlink" folHlink="folHlink"/>
  <p:sldLayoutIdLst>
    <p:sldLayoutId id="2147484832" r:id="rId1"/>
    <p:sldLayoutId id="2147484833" r:id="rId2"/>
    <p:sldLayoutId id="2147484834" r:id="rId3"/>
    <p:sldLayoutId id="2147484835" r:id="rId4"/>
    <p:sldLayoutId id="2147484836" r:id="rId5"/>
    <p:sldLayoutId id="2147484837" r:id="rId6"/>
    <p:sldLayoutId id="2147484838" r:id="rId7"/>
    <p:sldLayoutId id="2147484839" r:id="rId8"/>
    <p:sldLayoutId id="2147484840" r:id="rId9"/>
    <p:sldLayoutId id="2147484841" r:id="rId10"/>
    <p:sldLayoutId id="2147484842" r:id="rId11"/>
  </p:sldLayoutIdLst>
  <p:transition spd="med" advClick="0">
    <p:split orient="vert"/>
  </p:transition>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EC42507E-5516-49C3-9145-E48CC99EEC27}" type="datetime1">
              <a:rPr lang="tr-TR" smtClean="0">
                <a:solidFill>
                  <a:prstClr val="black">
                    <a:tint val="75000"/>
                  </a:prstClr>
                </a:solidFill>
              </a:rPr>
              <a:pPr defTabSz="914400"/>
              <a:t>21.10.2021</a:t>
            </a:fld>
            <a:endParaRPr lang="tr-TR" dirty="0">
              <a:solidFill>
                <a:prstClr val="black">
                  <a:tint val="75000"/>
                </a:prstClr>
              </a:solidFill>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tr-TR" dirty="0">
              <a:solidFill>
                <a:prstClr val="black">
                  <a:tint val="75000"/>
                </a:prstClr>
              </a:solidFill>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D8C8C76-67F0-459D-A878-8D7F1D729813}" type="slidenum">
              <a:rPr lang="tr-TR" smtClean="0">
                <a:solidFill>
                  <a:prstClr val="black">
                    <a:tint val="75000"/>
                  </a:prstClr>
                </a:solidFill>
              </a:rPr>
              <a:pPr defTabSz="914400"/>
              <a:t>‹#›</a:t>
            </a:fld>
            <a:endParaRPr lang="tr-TR" dirty="0">
              <a:solidFill>
                <a:prstClr val="black">
                  <a:tint val="75000"/>
                </a:prstClr>
              </a:solidFill>
            </a:endParaRPr>
          </a:p>
        </p:txBody>
      </p:sp>
    </p:spTree>
    <p:extLst>
      <p:ext uri="{BB962C8B-B14F-4D97-AF65-F5344CB8AC3E}">
        <p14:creationId xmlns:p14="http://schemas.microsoft.com/office/powerpoint/2010/main" val="1330718013"/>
      </p:ext>
    </p:extLst>
  </p:cSld>
  <p:clrMap bg1="lt1" tx1="dk1" bg2="lt2" tx2="dk2" accent1="accent1" accent2="accent2" accent3="accent3" accent4="accent4" accent5="accent5" accent6="accent6" hlink="hlink" folHlink="folHlink"/>
  <p:sldLayoutIdLst>
    <p:sldLayoutId id="2147484844" r:id="rId1"/>
    <p:sldLayoutId id="2147484845" r:id="rId2"/>
    <p:sldLayoutId id="2147484846" r:id="rId3"/>
    <p:sldLayoutId id="2147484847" r:id="rId4"/>
    <p:sldLayoutId id="2147484848" r:id="rId5"/>
    <p:sldLayoutId id="2147484849" r:id="rId6"/>
    <p:sldLayoutId id="2147484850" r:id="rId7"/>
    <p:sldLayoutId id="2147484851" r:id="rId8"/>
    <p:sldLayoutId id="2147484852" r:id="rId9"/>
    <p:sldLayoutId id="2147484853" r:id="rId10"/>
    <p:sldLayoutId id="2147484854" r:id="rId11"/>
  </p:sldLayoutIdLst>
  <p:transition spd="med" advClick="0">
    <p:split orient="vert"/>
  </p:transition>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EC42507E-5516-49C3-9145-E48CC99EEC27}" type="datetime1">
              <a:rPr lang="tr-TR" smtClean="0">
                <a:solidFill>
                  <a:prstClr val="black">
                    <a:tint val="75000"/>
                  </a:prstClr>
                </a:solidFill>
              </a:rPr>
              <a:pPr defTabSz="914400"/>
              <a:t>21.10.2021</a:t>
            </a:fld>
            <a:endParaRPr lang="tr-TR" dirty="0">
              <a:solidFill>
                <a:prstClr val="black">
                  <a:tint val="75000"/>
                </a:prstClr>
              </a:solidFill>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tr-TR" dirty="0">
              <a:solidFill>
                <a:prstClr val="black">
                  <a:tint val="75000"/>
                </a:prstClr>
              </a:solidFill>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D8C8C76-67F0-459D-A878-8D7F1D729813}" type="slidenum">
              <a:rPr lang="tr-TR" smtClean="0">
                <a:solidFill>
                  <a:prstClr val="black">
                    <a:tint val="75000"/>
                  </a:prstClr>
                </a:solidFill>
              </a:rPr>
              <a:pPr defTabSz="914400"/>
              <a:t>‹#›</a:t>
            </a:fld>
            <a:endParaRPr lang="tr-TR" dirty="0">
              <a:solidFill>
                <a:prstClr val="black">
                  <a:tint val="75000"/>
                </a:prstClr>
              </a:solidFill>
            </a:endParaRPr>
          </a:p>
        </p:txBody>
      </p:sp>
    </p:spTree>
    <p:extLst>
      <p:ext uri="{BB962C8B-B14F-4D97-AF65-F5344CB8AC3E}">
        <p14:creationId xmlns:p14="http://schemas.microsoft.com/office/powerpoint/2010/main" val="1967583097"/>
      </p:ext>
    </p:extLst>
  </p:cSld>
  <p:clrMap bg1="lt1" tx1="dk1" bg2="lt2" tx2="dk2" accent1="accent1" accent2="accent2" accent3="accent3" accent4="accent4" accent5="accent5" accent6="accent6" hlink="hlink" folHlink="folHlink"/>
  <p:sldLayoutIdLst>
    <p:sldLayoutId id="2147484856" r:id="rId1"/>
    <p:sldLayoutId id="2147484857" r:id="rId2"/>
    <p:sldLayoutId id="2147484858" r:id="rId3"/>
    <p:sldLayoutId id="2147484859" r:id="rId4"/>
    <p:sldLayoutId id="2147484860" r:id="rId5"/>
    <p:sldLayoutId id="2147484861" r:id="rId6"/>
    <p:sldLayoutId id="2147484862" r:id="rId7"/>
    <p:sldLayoutId id="2147484863" r:id="rId8"/>
    <p:sldLayoutId id="2147484864" r:id="rId9"/>
    <p:sldLayoutId id="2147484865" r:id="rId10"/>
    <p:sldLayoutId id="2147484866" r:id="rId11"/>
  </p:sldLayoutIdLst>
  <p:transition spd="med" advClick="0">
    <p:split orient="vert"/>
  </p:transition>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EC42507E-5516-49C3-9145-E48CC99EEC27}" type="datetime1">
              <a:rPr lang="tr-TR" smtClean="0">
                <a:solidFill>
                  <a:prstClr val="black">
                    <a:tint val="75000"/>
                  </a:prstClr>
                </a:solidFill>
              </a:rPr>
              <a:pPr defTabSz="914400"/>
              <a:t>21.10.2021</a:t>
            </a:fld>
            <a:endParaRPr lang="tr-TR" dirty="0">
              <a:solidFill>
                <a:prstClr val="black">
                  <a:tint val="75000"/>
                </a:prstClr>
              </a:solidFill>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tr-TR" dirty="0">
              <a:solidFill>
                <a:prstClr val="black">
                  <a:tint val="75000"/>
                </a:prstClr>
              </a:solidFill>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D8C8C76-67F0-459D-A878-8D7F1D729813}" type="slidenum">
              <a:rPr lang="tr-TR" smtClean="0">
                <a:solidFill>
                  <a:prstClr val="black">
                    <a:tint val="75000"/>
                  </a:prstClr>
                </a:solidFill>
              </a:rPr>
              <a:pPr defTabSz="914400"/>
              <a:t>‹#›</a:t>
            </a:fld>
            <a:endParaRPr lang="tr-TR" dirty="0">
              <a:solidFill>
                <a:prstClr val="black">
                  <a:tint val="75000"/>
                </a:prstClr>
              </a:solidFill>
            </a:endParaRPr>
          </a:p>
        </p:txBody>
      </p:sp>
    </p:spTree>
    <p:extLst>
      <p:ext uri="{BB962C8B-B14F-4D97-AF65-F5344CB8AC3E}">
        <p14:creationId xmlns:p14="http://schemas.microsoft.com/office/powerpoint/2010/main" val="1733835258"/>
      </p:ext>
    </p:extLst>
  </p:cSld>
  <p:clrMap bg1="lt1" tx1="dk1" bg2="lt2" tx2="dk2" accent1="accent1" accent2="accent2" accent3="accent3" accent4="accent4" accent5="accent5" accent6="accent6" hlink="hlink" folHlink="folHlink"/>
  <p:sldLayoutIdLst>
    <p:sldLayoutId id="2147484868" r:id="rId1"/>
    <p:sldLayoutId id="2147484869" r:id="rId2"/>
    <p:sldLayoutId id="2147484870" r:id="rId3"/>
    <p:sldLayoutId id="2147484871" r:id="rId4"/>
    <p:sldLayoutId id="2147484872" r:id="rId5"/>
    <p:sldLayoutId id="2147484873" r:id="rId6"/>
    <p:sldLayoutId id="2147484874" r:id="rId7"/>
    <p:sldLayoutId id="2147484875" r:id="rId8"/>
    <p:sldLayoutId id="2147484876" r:id="rId9"/>
    <p:sldLayoutId id="2147484877" r:id="rId10"/>
    <p:sldLayoutId id="2147484878" r:id="rId11"/>
  </p:sldLayoutIdLst>
  <p:transition spd="med" advClick="0">
    <p:split orient="vert"/>
  </p:transition>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EC42507E-5516-49C3-9145-E48CC99EEC27}" type="datetime1">
              <a:rPr lang="tr-TR" smtClean="0">
                <a:solidFill>
                  <a:prstClr val="black">
                    <a:tint val="75000"/>
                  </a:prstClr>
                </a:solidFill>
              </a:rPr>
              <a:pPr defTabSz="914400"/>
              <a:t>21.10.2021</a:t>
            </a:fld>
            <a:endParaRPr lang="tr-TR" dirty="0">
              <a:solidFill>
                <a:prstClr val="black">
                  <a:tint val="75000"/>
                </a:prstClr>
              </a:solidFill>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tr-TR" dirty="0">
              <a:solidFill>
                <a:prstClr val="black">
                  <a:tint val="75000"/>
                </a:prstClr>
              </a:solidFill>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D8C8C76-67F0-459D-A878-8D7F1D729813}" type="slidenum">
              <a:rPr lang="tr-TR" smtClean="0">
                <a:solidFill>
                  <a:prstClr val="black">
                    <a:tint val="75000"/>
                  </a:prstClr>
                </a:solidFill>
              </a:rPr>
              <a:pPr defTabSz="914400"/>
              <a:t>‹#›</a:t>
            </a:fld>
            <a:endParaRPr lang="tr-TR" dirty="0">
              <a:solidFill>
                <a:prstClr val="black">
                  <a:tint val="75000"/>
                </a:prstClr>
              </a:solidFill>
            </a:endParaRPr>
          </a:p>
        </p:txBody>
      </p:sp>
    </p:spTree>
    <p:extLst>
      <p:ext uri="{BB962C8B-B14F-4D97-AF65-F5344CB8AC3E}">
        <p14:creationId xmlns:p14="http://schemas.microsoft.com/office/powerpoint/2010/main" val="4196370939"/>
      </p:ext>
    </p:extLst>
  </p:cSld>
  <p:clrMap bg1="lt1" tx1="dk1" bg2="lt2" tx2="dk2" accent1="accent1" accent2="accent2" accent3="accent3" accent4="accent4" accent5="accent5" accent6="accent6" hlink="hlink" folHlink="folHlink"/>
  <p:sldLayoutIdLst>
    <p:sldLayoutId id="2147484904" r:id="rId1"/>
    <p:sldLayoutId id="2147484905" r:id="rId2"/>
    <p:sldLayoutId id="2147484906" r:id="rId3"/>
    <p:sldLayoutId id="2147484907" r:id="rId4"/>
    <p:sldLayoutId id="2147484908" r:id="rId5"/>
    <p:sldLayoutId id="2147484909" r:id="rId6"/>
    <p:sldLayoutId id="2147484910" r:id="rId7"/>
    <p:sldLayoutId id="2147484911" r:id="rId8"/>
    <p:sldLayoutId id="2147484912" r:id="rId9"/>
    <p:sldLayoutId id="2147484913" r:id="rId10"/>
    <p:sldLayoutId id="2147484914" r:id="rId11"/>
  </p:sldLayoutIdLst>
  <p:transition spd="med" advClick="0">
    <p:split orient="vert"/>
  </p:transition>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EC42507E-5516-49C3-9145-E48CC99EEC27}" type="datetime1">
              <a:rPr lang="tr-TR" smtClean="0">
                <a:solidFill>
                  <a:prstClr val="black">
                    <a:tint val="75000"/>
                  </a:prstClr>
                </a:solidFill>
              </a:rPr>
              <a:pPr defTabSz="914400"/>
              <a:t>21.10.2021</a:t>
            </a:fld>
            <a:endParaRPr lang="tr-TR" dirty="0">
              <a:solidFill>
                <a:prstClr val="black">
                  <a:tint val="75000"/>
                </a:prstClr>
              </a:solidFill>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tr-TR" dirty="0">
              <a:solidFill>
                <a:prstClr val="black">
                  <a:tint val="75000"/>
                </a:prstClr>
              </a:solidFill>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D8C8C76-67F0-459D-A878-8D7F1D729813}" type="slidenum">
              <a:rPr lang="tr-TR" smtClean="0">
                <a:solidFill>
                  <a:prstClr val="black">
                    <a:tint val="75000"/>
                  </a:prstClr>
                </a:solidFill>
              </a:rPr>
              <a:pPr defTabSz="914400"/>
              <a:t>‹#›</a:t>
            </a:fld>
            <a:endParaRPr lang="tr-TR" dirty="0">
              <a:solidFill>
                <a:prstClr val="black">
                  <a:tint val="75000"/>
                </a:prstClr>
              </a:solidFill>
            </a:endParaRPr>
          </a:p>
        </p:txBody>
      </p:sp>
    </p:spTree>
    <p:extLst>
      <p:ext uri="{BB962C8B-B14F-4D97-AF65-F5344CB8AC3E}">
        <p14:creationId xmlns:p14="http://schemas.microsoft.com/office/powerpoint/2010/main" val="843185275"/>
      </p:ext>
    </p:extLst>
  </p:cSld>
  <p:clrMap bg1="lt1" tx1="dk1" bg2="lt2" tx2="dk2" accent1="accent1" accent2="accent2" accent3="accent3" accent4="accent4" accent5="accent5" accent6="accent6" hlink="hlink" folHlink="folHlink"/>
  <p:sldLayoutIdLst>
    <p:sldLayoutId id="2147484928" r:id="rId1"/>
    <p:sldLayoutId id="2147484929" r:id="rId2"/>
    <p:sldLayoutId id="2147484930" r:id="rId3"/>
    <p:sldLayoutId id="2147484931" r:id="rId4"/>
    <p:sldLayoutId id="2147484932" r:id="rId5"/>
    <p:sldLayoutId id="2147484933" r:id="rId6"/>
    <p:sldLayoutId id="2147484934" r:id="rId7"/>
    <p:sldLayoutId id="2147484935" r:id="rId8"/>
    <p:sldLayoutId id="2147484936" r:id="rId9"/>
    <p:sldLayoutId id="2147484937" r:id="rId10"/>
    <p:sldLayoutId id="2147484938" r:id="rId11"/>
  </p:sldLayoutIdLst>
  <p:transition spd="med" advClick="0">
    <p:split orient="vert"/>
  </p:transition>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EC42507E-5516-49C3-9145-E48CC99EEC27}" type="datetime1">
              <a:rPr lang="tr-TR" smtClean="0">
                <a:solidFill>
                  <a:prstClr val="black">
                    <a:tint val="75000"/>
                  </a:prstClr>
                </a:solidFill>
              </a:rPr>
              <a:pPr defTabSz="914400"/>
              <a:t>21.10.2021</a:t>
            </a:fld>
            <a:endParaRPr lang="tr-TR" dirty="0">
              <a:solidFill>
                <a:prstClr val="black">
                  <a:tint val="75000"/>
                </a:prstClr>
              </a:solidFill>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tr-TR" dirty="0">
              <a:solidFill>
                <a:prstClr val="black">
                  <a:tint val="75000"/>
                </a:prstClr>
              </a:solidFill>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D8C8C76-67F0-459D-A878-8D7F1D729813}" type="slidenum">
              <a:rPr lang="tr-TR" smtClean="0">
                <a:solidFill>
                  <a:prstClr val="black">
                    <a:tint val="75000"/>
                  </a:prstClr>
                </a:solidFill>
              </a:rPr>
              <a:pPr defTabSz="914400"/>
              <a:t>‹#›</a:t>
            </a:fld>
            <a:endParaRPr lang="tr-TR" dirty="0">
              <a:solidFill>
                <a:prstClr val="black">
                  <a:tint val="75000"/>
                </a:prstClr>
              </a:solidFill>
            </a:endParaRPr>
          </a:p>
        </p:txBody>
      </p:sp>
    </p:spTree>
    <p:extLst>
      <p:ext uri="{BB962C8B-B14F-4D97-AF65-F5344CB8AC3E}">
        <p14:creationId xmlns:p14="http://schemas.microsoft.com/office/powerpoint/2010/main" val="1485083061"/>
      </p:ext>
    </p:extLst>
  </p:cSld>
  <p:clrMap bg1="lt1" tx1="dk1" bg2="lt2" tx2="dk2" accent1="accent1" accent2="accent2" accent3="accent3" accent4="accent4" accent5="accent5" accent6="accent6" hlink="hlink" folHlink="folHlink"/>
  <p:sldLayoutIdLst>
    <p:sldLayoutId id="2147484940" r:id="rId1"/>
    <p:sldLayoutId id="2147484941" r:id="rId2"/>
    <p:sldLayoutId id="2147484942" r:id="rId3"/>
    <p:sldLayoutId id="2147484943" r:id="rId4"/>
    <p:sldLayoutId id="2147484944" r:id="rId5"/>
    <p:sldLayoutId id="2147484945" r:id="rId6"/>
    <p:sldLayoutId id="2147484946" r:id="rId7"/>
    <p:sldLayoutId id="2147484947" r:id="rId8"/>
    <p:sldLayoutId id="2147484948" r:id="rId9"/>
    <p:sldLayoutId id="2147484949" r:id="rId10"/>
    <p:sldLayoutId id="2147484950" r:id="rId11"/>
  </p:sldLayoutIdLst>
  <p:transition spd="med" advClick="0">
    <p:split orient="vert"/>
  </p:transition>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EC42507E-5516-49C3-9145-E48CC99EEC27}" type="datetime1">
              <a:rPr lang="tr-TR" smtClean="0">
                <a:solidFill>
                  <a:prstClr val="black">
                    <a:tint val="75000"/>
                  </a:prstClr>
                </a:solidFill>
              </a:rPr>
              <a:pPr defTabSz="914400"/>
              <a:t>21.10.2021</a:t>
            </a:fld>
            <a:endParaRPr lang="tr-TR" dirty="0">
              <a:solidFill>
                <a:prstClr val="black">
                  <a:tint val="75000"/>
                </a:prstClr>
              </a:solidFill>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tr-TR" dirty="0">
              <a:solidFill>
                <a:prstClr val="black">
                  <a:tint val="75000"/>
                </a:prstClr>
              </a:solidFill>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D8C8C76-67F0-459D-A878-8D7F1D729813}" type="slidenum">
              <a:rPr lang="tr-TR" smtClean="0">
                <a:solidFill>
                  <a:prstClr val="black">
                    <a:tint val="75000"/>
                  </a:prstClr>
                </a:solidFill>
              </a:rPr>
              <a:pPr defTabSz="914400"/>
              <a:t>‹#›</a:t>
            </a:fld>
            <a:endParaRPr lang="tr-TR" dirty="0">
              <a:solidFill>
                <a:prstClr val="black">
                  <a:tint val="75000"/>
                </a:prstClr>
              </a:solidFill>
            </a:endParaRPr>
          </a:p>
        </p:txBody>
      </p:sp>
    </p:spTree>
    <p:extLst>
      <p:ext uri="{BB962C8B-B14F-4D97-AF65-F5344CB8AC3E}">
        <p14:creationId xmlns:p14="http://schemas.microsoft.com/office/powerpoint/2010/main" val="1763232004"/>
      </p:ext>
    </p:extLst>
  </p:cSld>
  <p:clrMap bg1="lt1" tx1="dk1" bg2="lt2" tx2="dk2" accent1="accent1" accent2="accent2" accent3="accent3" accent4="accent4" accent5="accent5" accent6="accent6" hlink="hlink" folHlink="folHlink"/>
  <p:sldLayoutIdLst>
    <p:sldLayoutId id="2147484952" r:id="rId1"/>
    <p:sldLayoutId id="2147484953" r:id="rId2"/>
    <p:sldLayoutId id="2147484954" r:id="rId3"/>
    <p:sldLayoutId id="2147484955" r:id="rId4"/>
    <p:sldLayoutId id="2147484956" r:id="rId5"/>
    <p:sldLayoutId id="2147484957" r:id="rId6"/>
    <p:sldLayoutId id="2147484958" r:id="rId7"/>
    <p:sldLayoutId id="2147484959" r:id="rId8"/>
    <p:sldLayoutId id="2147484960" r:id="rId9"/>
    <p:sldLayoutId id="2147484961" r:id="rId10"/>
    <p:sldLayoutId id="2147484962" r:id="rId11"/>
  </p:sldLayoutIdLst>
  <p:transition spd="med" advClick="0">
    <p:split orient="vert"/>
  </p:transition>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EC42507E-5516-49C3-9145-E48CC99EEC27}" type="datetime1">
              <a:rPr lang="tr-TR" smtClean="0">
                <a:solidFill>
                  <a:prstClr val="black">
                    <a:tint val="75000"/>
                  </a:prstClr>
                </a:solidFill>
              </a:rPr>
              <a:pPr defTabSz="914400"/>
              <a:t>21.10.2021</a:t>
            </a:fld>
            <a:endParaRPr lang="tr-TR" dirty="0">
              <a:solidFill>
                <a:prstClr val="black">
                  <a:tint val="75000"/>
                </a:prstClr>
              </a:solidFill>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tr-TR" dirty="0">
              <a:solidFill>
                <a:prstClr val="black">
                  <a:tint val="75000"/>
                </a:prstClr>
              </a:solidFill>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D8C8C76-67F0-459D-A878-8D7F1D729813}" type="slidenum">
              <a:rPr lang="tr-TR" smtClean="0">
                <a:solidFill>
                  <a:prstClr val="black">
                    <a:tint val="75000"/>
                  </a:prstClr>
                </a:solidFill>
              </a:rPr>
              <a:pPr defTabSz="914400"/>
              <a:t>‹#›</a:t>
            </a:fld>
            <a:endParaRPr lang="tr-TR" dirty="0">
              <a:solidFill>
                <a:prstClr val="black">
                  <a:tint val="75000"/>
                </a:prstClr>
              </a:solidFill>
            </a:endParaRPr>
          </a:p>
        </p:txBody>
      </p:sp>
    </p:spTree>
    <p:extLst>
      <p:ext uri="{BB962C8B-B14F-4D97-AF65-F5344CB8AC3E}">
        <p14:creationId xmlns:p14="http://schemas.microsoft.com/office/powerpoint/2010/main" val="629799978"/>
      </p:ext>
    </p:extLst>
  </p:cSld>
  <p:clrMap bg1="lt1" tx1="dk1" bg2="lt2" tx2="dk2" accent1="accent1" accent2="accent2" accent3="accent3" accent4="accent4" accent5="accent5" accent6="accent6" hlink="hlink" folHlink="folHlink"/>
  <p:sldLayoutIdLst>
    <p:sldLayoutId id="2147484976" r:id="rId1"/>
    <p:sldLayoutId id="2147484977" r:id="rId2"/>
    <p:sldLayoutId id="2147484978" r:id="rId3"/>
    <p:sldLayoutId id="2147484979" r:id="rId4"/>
    <p:sldLayoutId id="2147484980" r:id="rId5"/>
    <p:sldLayoutId id="2147484981" r:id="rId6"/>
    <p:sldLayoutId id="2147484982" r:id="rId7"/>
    <p:sldLayoutId id="2147484983" r:id="rId8"/>
    <p:sldLayoutId id="2147484984" r:id="rId9"/>
    <p:sldLayoutId id="2147484985" r:id="rId10"/>
    <p:sldLayoutId id="2147484986" r:id="rId11"/>
  </p:sldLayoutIdLst>
  <p:transition spd="med" advClick="0">
    <p:split orient="vert"/>
  </p:transition>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EC42507E-5516-49C3-9145-E48CC99EEC27}" type="datetime1">
              <a:rPr lang="tr-TR" smtClean="0">
                <a:solidFill>
                  <a:prstClr val="black">
                    <a:tint val="75000"/>
                  </a:prstClr>
                </a:solidFill>
              </a:rPr>
              <a:pPr defTabSz="914400"/>
              <a:t>21.10.2021</a:t>
            </a:fld>
            <a:endParaRPr lang="tr-TR" dirty="0">
              <a:solidFill>
                <a:prstClr val="black">
                  <a:tint val="75000"/>
                </a:prstClr>
              </a:solidFill>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tr-TR" dirty="0">
              <a:solidFill>
                <a:prstClr val="black">
                  <a:tint val="75000"/>
                </a:prstClr>
              </a:solidFill>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D8C8C76-67F0-459D-A878-8D7F1D729813}" type="slidenum">
              <a:rPr lang="tr-TR" smtClean="0">
                <a:solidFill>
                  <a:prstClr val="black">
                    <a:tint val="75000"/>
                  </a:prstClr>
                </a:solidFill>
              </a:rPr>
              <a:pPr defTabSz="914400"/>
              <a:t>‹#›</a:t>
            </a:fld>
            <a:endParaRPr lang="tr-TR" dirty="0">
              <a:solidFill>
                <a:prstClr val="black">
                  <a:tint val="75000"/>
                </a:prstClr>
              </a:solidFill>
            </a:endParaRPr>
          </a:p>
        </p:txBody>
      </p:sp>
    </p:spTree>
    <p:extLst>
      <p:ext uri="{BB962C8B-B14F-4D97-AF65-F5344CB8AC3E}">
        <p14:creationId xmlns:p14="http://schemas.microsoft.com/office/powerpoint/2010/main" val="154612578"/>
      </p:ext>
    </p:extLst>
  </p:cSld>
  <p:clrMap bg1="lt1" tx1="dk1" bg2="lt2" tx2="dk2" accent1="accent1" accent2="accent2" accent3="accent3" accent4="accent4" accent5="accent5" accent6="accent6" hlink="hlink" folHlink="folHlink"/>
  <p:sldLayoutIdLst>
    <p:sldLayoutId id="2147484700" r:id="rId1"/>
    <p:sldLayoutId id="2147484701" r:id="rId2"/>
    <p:sldLayoutId id="2147484702" r:id="rId3"/>
    <p:sldLayoutId id="2147484703" r:id="rId4"/>
    <p:sldLayoutId id="2147484704" r:id="rId5"/>
    <p:sldLayoutId id="2147484705" r:id="rId6"/>
    <p:sldLayoutId id="2147484706" r:id="rId7"/>
    <p:sldLayoutId id="2147484707" r:id="rId8"/>
    <p:sldLayoutId id="2147484708" r:id="rId9"/>
    <p:sldLayoutId id="2147484709" r:id="rId10"/>
    <p:sldLayoutId id="2147484710" r:id="rId11"/>
  </p:sldLayoutIdLst>
  <p:transition spd="med" advClick="0">
    <p:split orient="vert"/>
  </p:transition>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EC42507E-5516-49C3-9145-E48CC99EEC27}" type="datetime1">
              <a:rPr lang="tr-TR" smtClean="0">
                <a:solidFill>
                  <a:prstClr val="black">
                    <a:tint val="75000"/>
                  </a:prstClr>
                </a:solidFill>
              </a:rPr>
              <a:pPr defTabSz="914400"/>
              <a:t>21.10.2021</a:t>
            </a:fld>
            <a:endParaRPr lang="tr-TR" dirty="0">
              <a:solidFill>
                <a:prstClr val="black">
                  <a:tint val="75000"/>
                </a:prstClr>
              </a:solidFill>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tr-TR" dirty="0">
              <a:solidFill>
                <a:prstClr val="black">
                  <a:tint val="75000"/>
                </a:prstClr>
              </a:solidFill>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D8C8C76-67F0-459D-A878-8D7F1D729813}" type="slidenum">
              <a:rPr lang="tr-TR" smtClean="0">
                <a:solidFill>
                  <a:prstClr val="black">
                    <a:tint val="75000"/>
                  </a:prstClr>
                </a:solidFill>
              </a:rPr>
              <a:pPr defTabSz="914400"/>
              <a:t>‹#›</a:t>
            </a:fld>
            <a:endParaRPr lang="tr-TR" dirty="0">
              <a:solidFill>
                <a:prstClr val="black">
                  <a:tint val="75000"/>
                </a:prstClr>
              </a:solidFill>
            </a:endParaRPr>
          </a:p>
        </p:txBody>
      </p:sp>
    </p:spTree>
    <p:extLst>
      <p:ext uri="{BB962C8B-B14F-4D97-AF65-F5344CB8AC3E}">
        <p14:creationId xmlns:p14="http://schemas.microsoft.com/office/powerpoint/2010/main" val="2906779154"/>
      </p:ext>
    </p:extLst>
  </p:cSld>
  <p:clrMap bg1="lt1" tx1="dk1" bg2="lt2" tx2="dk2" accent1="accent1" accent2="accent2" accent3="accent3" accent4="accent4" accent5="accent5" accent6="accent6" hlink="hlink" folHlink="folHlink"/>
  <p:sldLayoutIdLst>
    <p:sldLayoutId id="2147484988" r:id="rId1"/>
    <p:sldLayoutId id="2147484989" r:id="rId2"/>
    <p:sldLayoutId id="2147484990" r:id="rId3"/>
    <p:sldLayoutId id="2147484991" r:id="rId4"/>
    <p:sldLayoutId id="2147484992" r:id="rId5"/>
    <p:sldLayoutId id="2147484993" r:id="rId6"/>
    <p:sldLayoutId id="2147484994" r:id="rId7"/>
    <p:sldLayoutId id="2147484995" r:id="rId8"/>
    <p:sldLayoutId id="2147484996" r:id="rId9"/>
    <p:sldLayoutId id="2147484997" r:id="rId10"/>
    <p:sldLayoutId id="2147484998" r:id="rId11"/>
  </p:sldLayoutIdLst>
  <p:transition spd="med" advClick="0">
    <p:split orient="vert"/>
  </p:transition>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EC42507E-5516-49C3-9145-E48CC99EEC27}" type="datetime1">
              <a:rPr lang="tr-TR" smtClean="0">
                <a:solidFill>
                  <a:prstClr val="black">
                    <a:tint val="75000"/>
                  </a:prstClr>
                </a:solidFill>
              </a:rPr>
              <a:pPr defTabSz="914400"/>
              <a:t>21.10.2021</a:t>
            </a:fld>
            <a:endParaRPr lang="tr-TR" dirty="0">
              <a:solidFill>
                <a:prstClr val="black">
                  <a:tint val="75000"/>
                </a:prstClr>
              </a:solidFill>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tr-TR" dirty="0">
              <a:solidFill>
                <a:prstClr val="black">
                  <a:tint val="75000"/>
                </a:prstClr>
              </a:solidFill>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D8C8C76-67F0-459D-A878-8D7F1D729813}" type="slidenum">
              <a:rPr lang="tr-TR" smtClean="0">
                <a:solidFill>
                  <a:prstClr val="black">
                    <a:tint val="75000"/>
                  </a:prstClr>
                </a:solidFill>
              </a:rPr>
              <a:pPr defTabSz="914400"/>
              <a:t>‹#›</a:t>
            </a:fld>
            <a:endParaRPr lang="tr-TR" dirty="0">
              <a:solidFill>
                <a:prstClr val="black">
                  <a:tint val="75000"/>
                </a:prstClr>
              </a:solidFill>
            </a:endParaRPr>
          </a:p>
        </p:txBody>
      </p:sp>
    </p:spTree>
    <p:extLst>
      <p:ext uri="{BB962C8B-B14F-4D97-AF65-F5344CB8AC3E}">
        <p14:creationId xmlns:p14="http://schemas.microsoft.com/office/powerpoint/2010/main" val="1581757040"/>
      </p:ext>
    </p:extLst>
  </p:cSld>
  <p:clrMap bg1="lt1" tx1="dk1" bg2="lt2" tx2="dk2" accent1="accent1" accent2="accent2" accent3="accent3" accent4="accent4" accent5="accent5" accent6="accent6" hlink="hlink" folHlink="folHlink"/>
  <p:sldLayoutIdLst>
    <p:sldLayoutId id="2147485048" r:id="rId1"/>
    <p:sldLayoutId id="2147485049" r:id="rId2"/>
    <p:sldLayoutId id="2147485050" r:id="rId3"/>
    <p:sldLayoutId id="2147485051" r:id="rId4"/>
    <p:sldLayoutId id="2147485052" r:id="rId5"/>
    <p:sldLayoutId id="2147485053" r:id="rId6"/>
    <p:sldLayoutId id="2147485054" r:id="rId7"/>
    <p:sldLayoutId id="2147485055" r:id="rId8"/>
    <p:sldLayoutId id="2147485056" r:id="rId9"/>
    <p:sldLayoutId id="2147485057" r:id="rId10"/>
    <p:sldLayoutId id="2147485058" r:id="rId11"/>
  </p:sldLayoutIdLst>
  <p:transition spd="med" advClick="0">
    <p:split orient="vert"/>
  </p:transition>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EC42507E-5516-49C3-9145-E48CC99EEC27}" type="datetime1">
              <a:rPr lang="tr-TR" smtClean="0">
                <a:solidFill>
                  <a:prstClr val="black">
                    <a:tint val="75000"/>
                  </a:prstClr>
                </a:solidFill>
              </a:rPr>
              <a:pPr defTabSz="914400"/>
              <a:t>21.10.2021</a:t>
            </a:fld>
            <a:endParaRPr lang="tr-TR" dirty="0">
              <a:solidFill>
                <a:prstClr val="black">
                  <a:tint val="75000"/>
                </a:prstClr>
              </a:solidFill>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tr-TR" dirty="0">
              <a:solidFill>
                <a:prstClr val="black">
                  <a:tint val="75000"/>
                </a:prstClr>
              </a:solidFill>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D8C8C76-67F0-459D-A878-8D7F1D729813}" type="slidenum">
              <a:rPr lang="tr-TR" smtClean="0">
                <a:solidFill>
                  <a:prstClr val="black">
                    <a:tint val="75000"/>
                  </a:prstClr>
                </a:solidFill>
              </a:rPr>
              <a:pPr defTabSz="914400"/>
              <a:t>‹#›</a:t>
            </a:fld>
            <a:endParaRPr lang="tr-TR" dirty="0">
              <a:solidFill>
                <a:prstClr val="black">
                  <a:tint val="75000"/>
                </a:prstClr>
              </a:solidFill>
            </a:endParaRPr>
          </a:p>
        </p:txBody>
      </p:sp>
    </p:spTree>
    <p:extLst>
      <p:ext uri="{BB962C8B-B14F-4D97-AF65-F5344CB8AC3E}">
        <p14:creationId xmlns:p14="http://schemas.microsoft.com/office/powerpoint/2010/main" val="4157863912"/>
      </p:ext>
    </p:extLst>
  </p:cSld>
  <p:clrMap bg1="lt1" tx1="dk1" bg2="lt2" tx2="dk2" accent1="accent1" accent2="accent2" accent3="accent3" accent4="accent4" accent5="accent5" accent6="accent6" hlink="hlink" folHlink="folHlink"/>
  <p:sldLayoutIdLst>
    <p:sldLayoutId id="2147485060" r:id="rId1"/>
    <p:sldLayoutId id="2147485061" r:id="rId2"/>
    <p:sldLayoutId id="2147485062" r:id="rId3"/>
    <p:sldLayoutId id="2147485063" r:id="rId4"/>
    <p:sldLayoutId id="2147485064" r:id="rId5"/>
    <p:sldLayoutId id="2147485065" r:id="rId6"/>
    <p:sldLayoutId id="2147485066" r:id="rId7"/>
    <p:sldLayoutId id="2147485067" r:id="rId8"/>
    <p:sldLayoutId id="2147485068" r:id="rId9"/>
    <p:sldLayoutId id="2147485069" r:id="rId10"/>
    <p:sldLayoutId id="2147485070" r:id="rId11"/>
  </p:sldLayoutIdLst>
  <p:transition spd="med" advClick="0">
    <p:split orient="vert"/>
  </p:transition>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EC42507E-5516-49C3-9145-E48CC99EEC27}" type="datetime1">
              <a:rPr lang="tr-TR" smtClean="0">
                <a:solidFill>
                  <a:prstClr val="black">
                    <a:tint val="75000"/>
                  </a:prstClr>
                </a:solidFill>
              </a:rPr>
              <a:pPr defTabSz="914400"/>
              <a:t>21.10.2021</a:t>
            </a:fld>
            <a:endParaRPr lang="tr-TR" dirty="0">
              <a:solidFill>
                <a:prstClr val="black">
                  <a:tint val="75000"/>
                </a:prstClr>
              </a:solidFill>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tr-TR" dirty="0">
              <a:solidFill>
                <a:prstClr val="black">
                  <a:tint val="75000"/>
                </a:prstClr>
              </a:solidFill>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D8C8C76-67F0-459D-A878-8D7F1D729813}" type="slidenum">
              <a:rPr lang="tr-TR" smtClean="0">
                <a:solidFill>
                  <a:prstClr val="black">
                    <a:tint val="75000"/>
                  </a:prstClr>
                </a:solidFill>
              </a:rPr>
              <a:pPr defTabSz="914400"/>
              <a:t>‹#›</a:t>
            </a:fld>
            <a:endParaRPr lang="tr-TR" dirty="0">
              <a:solidFill>
                <a:prstClr val="black">
                  <a:tint val="75000"/>
                </a:prstClr>
              </a:solidFill>
            </a:endParaRPr>
          </a:p>
        </p:txBody>
      </p:sp>
    </p:spTree>
    <p:extLst>
      <p:ext uri="{BB962C8B-B14F-4D97-AF65-F5344CB8AC3E}">
        <p14:creationId xmlns:p14="http://schemas.microsoft.com/office/powerpoint/2010/main" val="2038359836"/>
      </p:ext>
    </p:extLst>
  </p:cSld>
  <p:clrMap bg1="lt1" tx1="dk1" bg2="lt2" tx2="dk2" accent1="accent1" accent2="accent2" accent3="accent3" accent4="accent4" accent5="accent5" accent6="accent6" hlink="hlink" folHlink="folHlink"/>
  <p:sldLayoutIdLst>
    <p:sldLayoutId id="2147484712" r:id="rId1"/>
    <p:sldLayoutId id="2147484713" r:id="rId2"/>
    <p:sldLayoutId id="2147484714" r:id="rId3"/>
    <p:sldLayoutId id="2147484715" r:id="rId4"/>
    <p:sldLayoutId id="2147484716" r:id="rId5"/>
    <p:sldLayoutId id="2147484717" r:id="rId6"/>
    <p:sldLayoutId id="2147484718" r:id="rId7"/>
    <p:sldLayoutId id="2147484719" r:id="rId8"/>
    <p:sldLayoutId id="2147484720" r:id="rId9"/>
    <p:sldLayoutId id="2147484721" r:id="rId10"/>
    <p:sldLayoutId id="2147484722" r:id="rId11"/>
  </p:sldLayoutIdLst>
  <p:transition spd="med" advClick="0">
    <p:split orient="vert"/>
  </p:transition>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EC42507E-5516-49C3-9145-E48CC99EEC27}" type="datetime1">
              <a:rPr lang="tr-TR" smtClean="0">
                <a:solidFill>
                  <a:prstClr val="black">
                    <a:tint val="75000"/>
                  </a:prstClr>
                </a:solidFill>
              </a:rPr>
              <a:pPr defTabSz="914400"/>
              <a:t>21.10.2021</a:t>
            </a:fld>
            <a:endParaRPr lang="tr-TR" dirty="0">
              <a:solidFill>
                <a:prstClr val="black">
                  <a:tint val="75000"/>
                </a:prstClr>
              </a:solidFill>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tr-TR" dirty="0">
              <a:solidFill>
                <a:prstClr val="black">
                  <a:tint val="75000"/>
                </a:prstClr>
              </a:solidFill>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D8C8C76-67F0-459D-A878-8D7F1D729813}" type="slidenum">
              <a:rPr lang="tr-TR" smtClean="0">
                <a:solidFill>
                  <a:prstClr val="black">
                    <a:tint val="75000"/>
                  </a:prstClr>
                </a:solidFill>
              </a:rPr>
              <a:pPr defTabSz="914400"/>
              <a:t>‹#›</a:t>
            </a:fld>
            <a:endParaRPr lang="tr-TR" dirty="0">
              <a:solidFill>
                <a:prstClr val="black">
                  <a:tint val="75000"/>
                </a:prstClr>
              </a:solidFill>
            </a:endParaRPr>
          </a:p>
        </p:txBody>
      </p:sp>
    </p:spTree>
    <p:extLst>
      <p:ext uri="{BB962C8B-B14F-4D97-AF65-F5344CB8AC3E}">
        <p14:creationId xmlns:p14="http://schemas.microsoft.com/office/powerpoint/2010/main" val="1530575084"/>
      </p:ext>
    </p:extLst>
  </p:cSld>
  <p:clrMap bg1="lt1" tx1="dk1" bg2="lt2" tx2="dk2" accent1="accent1" accent2="accent2" accent3="accent3" accent4="accent4" accent5="accent5" accent6="accent6" hlink="hlink" folHlink="folHlink"/>
  <p:sldLayoutIdLst>
    <p:sldLayoutId id="2147484724" r:id="rId1"/>
    <p:sldLayoutId id="2147484725" r:id="rId2"/>
    <p:sldLayoutId id="2147484726" r:id="rId3"/>
    <p:sldLayoutId id="2147484727" r:id="rId4"/>
    <p:sldLayoutId id="2147484728" r:id="rId5"/>
    <p:sldLayoutId id="2147484729" r:id="rId6"/>
    <p:sldLayoutId id="2147484730" r:id="rId7"/>
    <p:sldLayoutId id="2147484731" r:id="rId8"/>
    <p:sldLayoutId id="2147484732" r:id="rId9"/>
    <p:sldLayoutId id="2147484733" r:id="rId10"/>
    <p:sldLayoutId id="2147484734" r:id="rId11"/>
  </p:sldLayoutIdLst>
  <p:transition spd="med" advClick="0">
    <p:split orient="vert"/>
  </p:transition>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EC42507E-5516-49C3-9145-E48CC99EEC27}" type="datetime1">
              <a:rPr lang="tr-TR" smtClean="0">
                <a:solidFill>
                  <a:prstClr val="black">
                    <a:tint val="75000"/>
                  </a:prstClr>
                </a:solidFill>
              </a:rPr>
              <a:pPr defTabSz="914400"/>
              <a:t>21.10.2021</a:t>
            </a:fld>
            <a:endParaRPr lang="tr-TR" dirty="0">
              <a:solidFill>
                <a:prstClr val="black">
                  <a:tint val="75000"/>
                </a:prstClr>
              </a:solidFill>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tr-TR" dirty="0">
              <a:solidFill>
                <a:prstClr val="black">
                  <a:tint val="75000"/>
                </a:prstClr>
              </a:solidFill>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D8C8C76-67F0-459D-A878-8D7F1D729813}" type="slidenum">
              <a:rPr lang="tr-TR" smtClean="0">
                <a:solidFill>
                  <a:prstClr val="black">
                    <a:tint val="75000"/>
                  </a:prstClr>
                </a:solidFill>
              </a:rPr>
              <a:pPr defTabSz="914400"/>
              <a:t>‹#›</a:t>
            </a:fld>
            <a:endParaRPr lang="tr-TR" dirty="0">
              <a:solidFill>
                <a:prstClr val="black">
                  <a:tint val="75000"/>
                </a:prstClr>
              </a:solidFill>
            </a:endParaRPr>
          </a:p>
        </p:txBody>
      </p:sp>
    </p:spTree>
    <p:extLst>
      <p:ext uri="{BB962C8B-B14F-4D97-AF65-F5344CB8AC3E}">
        <p14:creationId xmlns:p14="http://schemas.microsoft.com/office/powerpoint/2010/main" val="2174104358"/>
      </p:ext>
    </p:extLst>
  </p:cSld>
  <p:clrMap bg1="lt1" tx1="dk1" bg2="lt2" tx2="dk2" accent1="accent1" accent2="accent2" accent3="accent3" accent4="accent4" accent5="accent5" accent6="accent6" hlink="hlink" folHlink="folHlink"/>
  <p:sldLayoutIdLst>
    <p:sldLayoutId id="2147484736" r:id="rId1"/>
    <p:sldLayoutId id="2147484737" r:id="rId2"/>
    <p:sldLayoutId id="2147484738" r:id="rId3"/>
    <p:sldLayoutId id="2147484739" r:id="rId4"/>
    <p:sldLayoutId id="2147484740" r:id="rId5"/>
    <p:sldLayoutId id="2147484741" r:id="rId6"/>
    <p:sldLayoutId id="2147484742" r:id="rId7"/>
    <p:sldLayoutId id="2147484743" r:id="rId8"/>
    <p:sldLayoutId id="2147484744" r:id="rId9"/>
    <p:sldLayoutId id="2147484745" r:id="rId10"/>
    <p:sldLayoutId id="2147484746" r:id="rId11"/>
  </p:sldLayoutIdLst>
  <p:transition spd="med" advClick="0">
    <p:split orient="vert"/>
  </p:transition>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EC42507E-5516-49C3-9145-E48CC99EEC27}" type="datetime1">
              <a:rPr lang="tr-TR" smtClean="0">
                <a:solidFill>
                  <a:prstClr val="black">
                    <a:tint val="75000"/>
                  </a:prstClr>
                </a:solidFill>
              </a:rPr>
              <a:pPr defTabSz="914400"/>
              <a:t>21.10.2021</a:t>
            </a:fld>
            <a:endParaRPr lang="tr-TR" dirty="0">
              <a:solidFill>
                <a:prstClr val="black">
                  <a:tint val="75000"/>
                </a:prstClr>
              </a:solidFill>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tr-TR" dirty="0">
              <a:solidFill>
                <a:prstClr val="black">
                  <a:tint val="75000"/>
                </a:prstClr>
              </a:solidFill>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D8C8C76-67F0-459D-A878-8D7F1D729813}" type="slidenum">
              <a:rPr lang="tr-TR" smtClean="0">
                <a:solidFill>
                  <a:prstClr val="black">
                    <a:tint val="75000"/>
                  </a:prstClr>
                </a:solidFill>
              </a:rPr>
              <a:pPr defTabSz="914400"/>
              <a:t>‹#›</a:t>
            </a:fld>
            <a:endParaRPr lang="tr-TR" dirty="0">
              <a:solidFill>
                <a:prstClr val="black">
                  <a:tint val="75000"/>
                </a:prstClr>
              </a:solidFill>
            </a:endParaRPr>
          </a:p>
        </p:txBody>
      </p:sp>
    </p:spTree>
    <p:extLst>
      <p:ext uri="{BB962C8B-B14F-4D97-AF65-F5344CB8AC3E}">
        <p14:creationId xmlns:p14="http://schemas.microsoft.com/office/powerpoint/2010/main" val="2927575208"/>
      </p:ext>
    </p:extLst>
  </p:cSld>
  <p:clrMap bg1="lt1" tx1="dk1" bg2="lt2" tx2="dk2" accent1="accent1" accent2="accent2" accent3="accent3" accent4="accent4" accent5="accent5" accent6="accent6" hlink="hlink" folHlink="folHlink"/>
  <p:sldLayoutIdLst>
    <p:sldLayoutId id="2147484748" r:id="rId1"/>
    <p:sldLayoutId id="2147484749" r:id="rId2"/>
    <p:sldLayoutId id="2147484750" r:id="rId3"/>
    <p:sldLayoutId id="2147484751" r:id="rId4"/>
    <p:sldLayoutId id="2147484752" r:id="rId5"/>
    <p:sldLayoutId id="2147484753" r:id="rId6"/>
    <p:sldLayoutId id="2147484754" r:id="rId7"/>
    <p:sldLayoutId id="2147484755" r:id="rId8"/>
    <p:sldLayoutId id="2147484756" r:id="rId9"/>
    <p:sldLayoutId id="2147484757" r:id="rId10"/>
    <p:sldLayoutId id="2147484758" r:id="rId11"/>
  </p:sldLayoutIdLst>
  <p:transition spd="med" advClick="0">
    <p:split orient="vert"/>
  </p:transition>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EC42507E-5516-49C3-9145-E48CC99EEC27}" type="datetime1">
              <a:rPr lang="tr-TR" smtClean="0">
                <a:solidFill>
                  <a:prstClr val="black">
                    <a:tint val="75000"/>
                  </a:prstClr>
                </a:solidFill>
              </a:rPr>
              <a:pPr defTabSz="914400"/>
              <a:t>21.10.2021</a:t>
            </a:fld>
            <a:endParaRPr lang="tr-TR" dirty="0">
              <a:solidFill>
                <a:prstClr val="black">
                  <a:tint val="75000"/>
                </a:prstClr>
              </a:solidFill>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tr-TR" dirty="0">
              <a:solidFill>
                <a:prstClr val="black">
                  <a:tint val="75000"/>
                </a:prstClr>
              </a:solidFill>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D8C8C76-67F0-459D-A878-8D7F1D729813}" type="slidenum">
              <a:rPr lang="tr-TR" smtClean="0">
                <a:solidFill>
                  <a:prstClr val="black">
                    <a:tint val="75000"/>
                  </a:prstClr>
                </a:solidFill>
              </a:rPr>
              <a:pPr defTabSz="914400"/>
              <a:t>‹#›</a:t>
            </a:fld>
            <a:endParaRPr lang="tr-TR" dirty="0">
              <a:solidFill>
                <a:prstClr val="black">
                  <a:tint val="75000"/>
                </a:prstClr>
              </a:solidFill>
            </a:endParaRPr>
          </a:p>
        </p:txBody>
      </p:sp>
    </p:spTree>
    <p:extLst>
      <p:ext uri="{BB962C8B-B14F-4D97-AF65-F5344CB8AC3E}">
        <p14:creationId xmlns:p14="http://schemas.microsoft.com/office/powerpoint/2010/main" val="3955958111"/>
      </p:ext>
    </p:extLst>
  </p:cSld>
  <p:clrMap bg1="lt1" tx1="dk1" bg2="lt2" tx2="dk2" accent1="accent1" accent2="accent2" accent3="accent3" accent4="accent4" accent5="accent5" accent6="accent6" hlink="hlink" folHlink="folHlink"/>
  <p:sldLayoutIdLst>
    <p:sldLayoutId id="2147484760" r:id="rId1"/>
    <p:sldLayoutId id="2147484761" r:id="rId2"/>
    <p:sldLayoutId id="2147484762" r:id="rId3"/>
    <p:sldLayoutId id="2147484763" r:id="rId4"/>
    <p:sldLayoutId id="2147484764" r:id="rId5"/>
    <p:sldLayoutId id="2147484765" r:id="rId6"/>
    <p:sldLayoutId id="2147484766" r:id="rId7"/>
    <p:sldLayoutId id="2147484767" r:id="rId8"/>
    <p:sldLayoutId id="2147484768" r:id="rId9"/>
    <p:sldLayoutId id="2147484769" r:id="rId10"/>
    <p:sldLayoutId id="2147484770" r:id="rId11"/>
  </p:sldLayoutIdLst>
  <p:transition spd="med" advClick="0">
    <p:split orient="vert"/>
  </p:transition>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EC42507E-5516-49C3-9145-E48CC99EEC27}" type="datetime1">
              <a:rPr lang="tr-TR" smtClean="0">
                <a:solidFill>
                  <a:prstClr val="black">
                    <a:tint val="75000"/>
                  </a:prstClr>
                </a:solidFill>
              </a:rPr>
              <a:pPr defTabSz="914400"/>
              <a:t>21.10.2021</a:t>
            </a:fld>
            <a:endParaRPr lang="tr-TR" dirty="0">
              <a:solidFill>
                <a:prstClr val="black">
                  <a:tint val="75000"/>
                </a:prstClr>
              </a:solidFill>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tr-TR" dirty="0">
              <a:solidFill>
                <a:prstClr val="black">
                  <a:tint val="75000"/>
                </a:prstClr>
              </a:solidFill>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D8C8C76-67F0-459D-A878-8D7F1D729813}" type="slidenum">
              <a:rPr lang="tr-TR" smtClean="0">
                <a:solidFill>
                  <a:prstClr val="black">
                    <a:tint val="75000"/>
                  </a:prstClr>
                </a:solidFill>
              </a:rPr>
              <a:pPr defTabSz="914400"/>
              <a:t>‹#›</a:t>
            </a:fld>
            <a:endParaRPr lang="tr-TR" dirty="0">
              <a:solidFill>
                <a:prstClr val="black">
                  <a:tint val="75000"/>
                </a:prstClr>
              </a:solidFill>
            </a:endParaRPr>
          </a:p>
        </p:txBody>
      </p:sp>
    </p:spTree>
    <p:extLst>
      <p:ext uri="{BB962C8B-B14F-4D97-AF65-F5344CB8AC3E}">
        <p14:creationId xmlns:p14="http://schemas.microsoft.com/office/powerpoint/2010/main" val="3470988777"/>
      </p:ext>
    </p:extLst>
  </p:cSld>
  <p:clrMap bg1="lt1" tx1="dk1" bg2="lt2" tx2="dk2" accent1="accent1" accent2="accent2" accent3="accent3" accent4="accent4" accent5="accent5" accent6="accent6" hlink="hlink" folHlink="folHlink"/>
  <p:sldLayoutIdLst>
    <p:sldLayoutId id="2147484784" r:id="rId1"/>
    <p:sldLayoutId id="2147484785" r:id="rId2"/>
    <p:sldLayoutId id="2147484786" r:id="rId3"/>
    <p:sldLayoutId id="2147484787" r:id="rId4"/>
    <p:sldLayoutId id="2147484788" r:id="rId5"/>
    <p:sldLayoutId id="2147484789" r:id="rId6"/>
    <p:sldLayoutId id="2147484790" r:id="rId7"/>
    <p:sldLayoutId id="2147484791" r:id="rId8"/>
    <p:sldLayoutId id="2147484792" r:id="rId9"/>
    <p:sldLayoutId id="2147484793" r:id="rId10"/>
    <p:sldLayoutId id="2147484794" r:id="rId11"/>
  </p:sldLayoutIdLst>
  <p:transition spd="med" advClick="0">
    <p:split orient="vert"/>
  </p:transition>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EC42507E-5516-49C3-9145-E48CC99EEC27}" type="datetime1">
              <a:rPr lang="tr-TR" smtClean="0">
                <a:solidFill>
                  <a:prstClr val="black">
                    <a:tint val="75000"/>
                  </a:prstClr>
                </a:solidFill>
              </a:rPr>
              <a:pPr defTabSz="914400"/>
              <a:t>21.10.2021</a:t>
            </a:fld>
            <a:endParaRPr lang="tr-TR" dirty="0">
              <a:solidFill>
                <a:prstClr val="black">
                  <a:tint val="75000"/>
                </a:prstClr>
              </a:solidFill>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tr-TR" dirty="0">
              <a:solidFill>
                <a:prstClr val="black">
                  <a:tint val="75000"/>
                </a:prstClr>
              </a:solidFill>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D8C8C76-67F0-459D-A878-8D7F1D729813}" type="slidenum">
              <a:rPr lang="tr-TR" smtClean="0">
                <a:solidFill>
                  <a:prstClr val="black">
                    <a:tint val="75000"/>
                  </a:prstClr>
                </a:solidFill>
              </a:rPr>
              <a:pPr defTabSz="914400"/>
              <a:t>‹#›</a:t>
            </a:fld>
            <a:endParaRPr lang="tr-TR" dirty="0">
              <a:solidFill>
                <a:prstClr val="black">
                  <a:tint val="75000"/>
                </a:prstClr>
              </a:solidFill>
            </a:endParaRPr>
          </a:p>
        </p:txBody>
      </p:sp>
    </p:spTree>
    <p:extLst>
      <p:ext uri="{BB962C8B-B14F-4D97-AF65-F5344CB8AC3E}">
        <p14:creationId xmlns:p14="http://schemas.microsoft.com/office/powerpoint/2010/main" val="2287161908"/>
      </p:ext>
    </p:extLst>
  </p:cSld>
  <p:clrMap bg1="lt1" tx1="dk1" bg2="lt2" tx2="dk2" accent1="accent1" accent2="accent2" accent3="accent3" accent4="accent4" accent5="accent5" accent6="accent6" hlink="hlink" folHlink="folHlink"/>
  <p:sldLayoutIdLst>
    <p:sldLayoutId id="2147484796" r:id="rId1"/>
    <p:sldLayoutId id="2147484797" r:id="rId2"/>
    <p:sldLayoutId id="2147484798" r:id="rId3"/>
    <p:sldLayoutId id="2147484799" r:id="rId4"/>
    <p:sldLayoutId id="2147484800" r:id="rId5"/>
    <p:sldLayoutId id="2147484801" r:id="rId6"/>
    <p:sldLayoutId id="2147484802" r:id="rId7"/>
    <p:sldLayoutId id="2147484803" r:id="rId8"/>
    <p:sldLayoutId id="2147484804" r:id="rId9"/>
    <p:sldLayoutId id="2147484805" r:id="rId10"/>
    <p:sldLayoutId id="2147484806" r:id="rId11"/>
  </p:sldLayoutIdLst>
  <p:transition spd="med" advClick="0">
    <p:split orient="vert"/>
  </p:transition>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10.png"/><Relationship Id="rId7"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4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3" Type="http://schemas.openxmlformats.org/officeDocument/2006/relationships/image" Target="../media/image10.png"/><Relationship Id="rId7" Type="http://schemas.openxmlformats.org/officeDocument/2006/relationships/diagramQuickStyle" Target="../diagrams/quickStyle1.xml"/><Relationship Id="rId12" Type="http://schemas.openxmlformats.org/officeDocument/2006/relationships/diagramQuickStyle" Target="../diagrams/quickStyle2.xml"/><Relationship Id="rId2" Type="http://schemas.openxmlformats.org/officeDocument/2006/relationships/image" Target="../media/image9.png"/><Relationship Id="rId1" Type="http://schemas.openxmlformats.org/officeDocument/2006/relationships/slideLayout" Target="../slideLayouts/slideLayout56.xml"/><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0" Type="http://schemas.openxmlformats.org/officeDocument/2006/relationships/diagramData" Target="../diagrams/data2.xml"/><Relationship Id="rId4" Type="http://schemas.openxmlformats.org/officeDocument/2006/relationships/image" Target="../media/image5.png"/><Relationship Id="rId9" Type="http://schemas.microsoft.com/office/2007/relationships/diagramDrawing" Target="../diagrams/drawing1.xml"/><Relationship Id="rId14" Type="http://schemas.microsoft.com/office/2007/relationships/diagramDrawing" Target="../diagrams/drawing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7.xml"/><Relationship Id="rId5" Type="http://schemas.openxmlformats.org/officeDocument/2006/relationships/image" Target="../media/image18.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8.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9.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00.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11.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3.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44.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77.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55.xml"/><Relationship Id="rId6" Type="http://schemas.openxmlformats.org/officeDocument/2006/relationships/image" Target="../media/image36.sv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88.xml"/><Relationship Id="rId6" Type="http://schemas.openxmlformats.org/officeDocument/2006/relationships/image" Target="../media/image27.svg"/><Relationship Id="rId5" Type="http://schemas.openxmlformats.org/officeDocument/2006/relationships/image" Target="../media/image13.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66.xml"/><Relationship Id="rId6" Type="http://schemas.openxmlformats.org/officeDocument/2006/relationships/image" Target="../media/image40.svg"/><Relationship Id="rId5" Type="http://schemas.openxmlformats.org/officeDocument/2006/relationships/image" Target="../media/image20.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10.png"/><Relationship Id="rId7" Type="http://schemas.openxmlformats.org/officeDocument/2006/relationships/image" Target="../media/image20.png"/><Relationship Id="rId2" Type="http://schemas.openxmlformats.org/officeDocument/2006/relationships/image" Target="../media/image9.png"/><Relationship Id="rId1" Type="http://schemas.openxmlformats.org/officeDocument/2006/relationships/slideLayout" Target="../slideLayouts/slideLayout199.xml"/><Relationship Id="rId6" Type="http://schemas.openxmlformats.org/officeDocument/2006/relationships/image" Target="../media/image46.svg"/><Relationship Id="rId5" Type="http://schemas.openxmlformats.org/officeDocument/2006/relationships/image" Target="../media/image21.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10.png"/><Relationship Id="rId7" Type="http://schemas.openxmlformats.org/officeDocument/2006/relationships/image" Target="../media/image20.png"/><Relationship Id="rId2" Type="http://schemas.openxmlformats.org/officeDocument/2006/relationships/image" Target="../media/image9.png"/><Relationship Id="rId1" Type="http://schemas.openxmlformats.org/officeDocument/2006/relationships/slideLayout" Target="../slideLayouts/slideLayout210.xml"/><Relationship Id="rId6" Type="http://schemas.openxmlformats.org/officeDocument/2006/relationships/image" Target="../media/image46.svg"/><Relationship Id="rId5" Type="http://schemas.openxmlformats.org/officeDocument/2006/relationships/image" Target="../media/image21.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21.xml"/><Relationship Id="rId5" Type="http://schemas.openxmlformats.org/officeDocument/2006/relationships/image" Target="../media/image22.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5.png"/><Relationship Id="rId2" Type="http://schemas.openxmlformats.org/officeDocument/2006/relationships/image" Target="../media/image9.png"/><Relationship Id="rId1" Type="http://schemas.openxmlformats.org/officeDocument/2006/relationships/slideLayout" Target="../slideLayouts/slideLayout23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32.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eizleme.meb.gov.tr/" TargetMode="Externa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3.xml"/><Relationship Id="rId5" Type="http://schemas.openxmlformats.org/officeDocument/2006/relationships/image" Target="../media/image11.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27.svg"/><Relationship Id="rId2" Type="http://schemas.openxmlformats.org/officeDocument/2006/relationships/image" Target="../media/image9.png"/><Relationship Id="rId1" Type="http://schemas.openxmlformats.org/officeDocument/2006/relationships/slideLayout" Target="../slideLayouts/slideLayout3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5.png"/><Relationship Id="rId9" Type="http://schemas.openxmlformats.org/officeDocument/2006/relationships/image" Target="../media/image2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C4DB2C18-4ADE-9148-B8A7-23EF87266122}"/>
              </a:ext>
            </a:extLst>
          </p:cNvPr>
          <p:cNvSpPr>
            <a:spLocks noGrp="1"/>
          </p:cNvSpPr>
          <p:nvPr>
            <p:ph type="ctrTitle"/>
          </p:nvPr>
        </p:nvSpPr>
        <p:spPr>
          <a:xfrm>
            <a:off x="3458423" y="2788467"/>
            <a:ext cx="5088047" cy="2501380"/>
          </a:xfrm>
        </p:spPr>
        <p:txBody>
          <a:bodyPr>
            <a:normAutofit fontScale="90000"/>
          </a:bodyPr>
          <a:lstStyle/>
          <a:p>
            <a:r>
              <a:rPr lang="tr-TR" sz="3600" b="1" dirty="0" smtClean="0">
                <a:solidFill>
                  <a:schemeClr val="tx1"/>
                </a:solidFill>
              </a:rPr>
              <a:t>Ortaokul 7 ve 8.Sınıflar</a:t>
            </a:r>
            <a:br>
              <a:rPr lang="tr-TR" sz="3600" b="1" dirty="0" smtClean="0">
                <a:solidFill>
                  <a:schemeClr val="tx1"/>
                </a:solidFill>
              </a:rPr>
            </a:br>
            <a:r>
              <a:rPr lang="tr-TR" sz="3600" b="1" dirty="0" smtClean="0">
                <a:solidFill>
                  <a:schemeClr val="tx1"/>
                </a:solidFill>
              </a:rPr>
              <a:t> Lise 11 </a:t>
            </a:r>
            <a:r>
              <a:rPr lang="tr-TR" sz="3600" b="1" dirty="0">
                <a:solidFill>
                  <a:schemeClr val="tx1"/>
                </a:solidFill>
              </a:rPr>
              <a:t>ve 12. Sınıflar</a:t>
            </a:r>
            <a:r>
              <a:rPr lang="tr-TR" sz="2200" b="1" dirty="0">
                <a:solidFill>
                  <a:schemeClr val="tx1"/>
                </a:solidFill>
                <a:latin typeface="Alianza Slab 100" panose="02060000000000000000" pitchFamily="18" charset="-94"/>
              </a:rPr>
              <a:t/>
            </a:r>
            <a:br>
              <a:rPr lang="tr-TR" sz="2200" b="1" dirty="0">
                <a:solidFill>
                  <a:schemeClr val="tx1"/>
                </a:solidFill>
                <a:latin typeface="Alianza Slab 100" panose="02060000000000000000" pitchFamily="18" charset="-94"/>
              </a:rPr>
            </a:br>
            <a:r>
              <a:rPr lang="tr-TR" sz="2200" b="1" dirty="0" smtClean="0">
                <a:solidFill>
                  <a:schemeClr val="tx1"/>
                </a:solidFill>
                <a:latin typeface="Alianza Slab 100" panose="02060000000000000000" pitchFamily="18" charset="-94"/>
              </a:rPr>
              <a:t/>
            </a:r>
            <a:br>
              <a:rPr lang="tr-TR" sz="2200" b="1" dirty="0" smtClean="0">
                <a:solidFill>
                  <a:schemeClr val="tx1"/>
                </a:solidFill>
                <a:latin typeface="Alianza Slab 100" panose="02060000000000000000" pitchFamily="18" charset="-94"/>
              </a:rPr>
            </a:br>
            <a:r>
              <a:rPr lang="tr-TR" sz="2800" b="1" dirty="0" smtClean="0">
                <a:solidFill>
                  <a:srgbClr val="0070C0"/>
                </a:solidFill>
                <a:latin typeface="Castellar" panose="020A0402060406010301" pitchFamily="18" charset="0"/>
              </a:rPr>
              <a:t>KAZANIM </a:t>
            </a:r>
            <a:r>
              <a:rPr lang="tr-TR" sz="2800" b="1" dirty="0">
                <a:solidFill>
                  <a:srgbClr val="0070C0"/>
                </a:solidFill>
                <a:latin typeface="Castellar" panose="020A0402060406010301" pitchFamily="18" charset="0"/>
              </a:rPr>
              <a:t>DEĞERLENDİRME</a:t>
            </a:r>
            <a:br>
              <a:rPr lang="tr-TR" sz="2800" b="1" dirty="0">
                <a:solidFill>
                  <a:srgbClr val="0070C0"/>
                </a:solidFill>
                <a:latin typeface="Castellar" panose="020A0402060406010301" pitchFamily="18" charset="0"/>
              </a:rPr>
            </a:br>
            <a:r>
              <a:rPr lang="tr-TR" sz="2800" b="1" dirty="0">
                <a:solidFill>
                  <a:srgbClr val="0070C0"/>
                </a:solidFill>
                <a:latin typeface="Castellar" panose="020A0402060406010301" pitchFamily="18" charset="0"/>
              </a:rPr>
              <a:t>UYGULAMASI </a:t>
            </a:r>
            <a:endParaRPr lang="tr-TR" sz="2800" dirty="0">
              <a:solidFill>
                <a:srgbClr val="0070C0"/>
              </a:solidFill>
              <a:latin typeface="Castellar" panose="020A0402060406010301" pitchFamily="18" charset="0"/>
            </a:endParaRPr>
          </a:p>
        </p:txBody>
      </p:sp>
      <p:pic>
        <p:nvPicPr>
          <p:cNvPr id="5" name="Resim 4">
            <a:extLst>
              <a:ext uri="{FF2B5EF4-FFF2-40B4-BE49-F238E27FC236}">
                <a16:creationId xmlns="" xmlns:a16="http://schemas.microsoft.com/office/drawing/2014/main" id="{80643726-B2E2-4241-98E6-2D04783BC77B}"/>
              </a:ext>
            </a:extLst>
          </p:cNvPr>
          <p:cNvPicPr>
            <a:picLocks noChangeAspect="1"/>
          </p:cNvPicPr>
          <p:nvPr/>
        </p:nvPicPr>
        <p:blipFill>
          <a:blip r:embed="rId3"/>
          <a:stretch>
            <a:fillRect/>
          </a:stretch>
        </p:blipFill>
        <p:spPr>
          <a:xfrm>
            <a:off x="5449387" y="182225"/>
            <a:ext cx="1147647" cy="1168403"/>
          </a:xfrm>
          <a:prstGeom prst="rect">
            <a:avLst/>
          </a:prstGeom>
        </p:spPr>
      </p:pic>
      <p:sp>
        <p:nvSpPr>
          <p:cNvPr id="8" name="Başlık 1">
            <a:extLst>
              <a:ext uri="{FF2B5EF4-FFF2-40B4-BE49-F238E27FC236}">
                <a16:creationId xmlns="" xmlns:a16="http://schemas.microsoft.com/office/drawing/2014/main" id="{C4DB2C18-4ADE-9148-B8A7-23EF87266122}"/>
              </a:ext>
            </a:extLst>
          </p:cNvPr>
          <p:cNvSpPr txBox="1">
            <a:spLocks/>
          </p:cNvSpPr>
          <p:nvPr/>
        </p:nvSpPr>
        <p:spPr>
          <a:xfrm>
            <a:off x="2870991" y="1348960"/>
            <a:ext cx="6402197" cy="591761"/>
          </a:xfrm>
          <a:prstGeom prst="rect">
            <a:avLst/>
          </a:prstGeom>
        </p:spPr>
        <p:txBody>
          <a:bodyPr vert="horz" anchor="b">
            <a:normAutofit/>
          </a:bodyPr>
          <a:lstStyle>
            <a:lvl1pPr algn="ctr" rtl="0" eaLnBrk="1" latinLnBrk="0" hangingPunct="1">
              <a:spcBef>
                <a:spcPct val="0"/>
              </a:spcBef>
              <a:buNone/>
              <a:defRPr kumimoji="0" sz="4200" kern="1200">
                <a:solidFill>
                  <a:schemeClr val="accent1"/>
                </a:solidFill>
                <a:latin typeface="+mj-lt"/>
                <a:ea typeface="+mj-ea"/>
                <a:cs typeface="+mj-cs"/>
              </a:defRPr>
            </a:lvl1pPr>
          </a:lstStyle>
          <a:p>
            <a:pPr defTabSz="914400"/>
            <a:r>
              <a:rPr lang="tr-TR" sz="1600" b="1" dirty="0" smtClean="0">
                <a:solidFill>
                  <a:srgbClr val="FF0000"/>
                </a:solidFill>
              </a:rPr>
              <a:t>KOCAELİ</a:t>
            </a:r>
            <a:r>
              <a:rPr lang="tr-TR" sz="1600" b="1" dirty="0" smtClean="0"/>
              <a:t> </a:t>
            </a:r>
          </a:p>
          <a:p>
            <a:pPr defTabSz="914400"/>
            <a:r>
              <a:rPr lang="tr-TR" sz="1600" b="1" dirty="0" smtClean="0">
                <a:solidFill>
                  <a:srgbClr val="FF0000"/>
                </a:solidFill>
              </a:rPr>
              <a:t>MİLLİ EĞİTİM  MÜDÜRLÜĞÜ</a:t>
            </a:r>
          </a:p>
        </p:txBody>
      </p:sp>
      <p:sp>
        <p:nvSpPr>
          <p:cNvPr id="7" name="Alt Başlık 2">
            <a:extLst>
              <a:ext uri="{FF2B5EF4-FFF2-40B4-BE49-F238E27FC236}">
                <a16:creationId xmlns="" xmlns:a16="http://schemas.microsoft.com/office/drawing/2014/main" id="{DEBC3C51-56A0-064C-BCEB-3DA215F97FD1}"/>
              </a:ext>
            </a:extLst>
          </p:cNvPr>
          <p:cNvSpPr txBox="1">
            <a:spLocks/>
          </p:cNvSpPr>
          <p:nvPr/>
        </p:nvSpPr>
        <p:spPr>
          <a:xfrm>
            <a:off x="4243664" y="6305736"/>
            <a:ext cx="3559092" cy="393827"/>
          </a:xfrm>
          <a:prstGeom prst="rect">
            <a:avLst/>
          </a:prstGeom>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gn="ctr" defTabSz="914400">
              <a:buNone/>
            </a:pPr>
            <a:r>
              <a:rPr lang="tr-TR" sz="1000" dirty="0" smtClean="0">
                <a:solidFill>
                  <a:srgbClr val="FF0066"/>
                </a:solidFill>
                <a:latin typeface="Arial" panose="020B0604020202020204" pitchFamily="34" charset="0"/>
                <a:cs typeface="Arial" panose="020B0604020202020204" pitchFamily="34" charset="0"/>
              </a:rPr>
              <a:t>KOCAELİ</a:t>
            </a:r>
          </a:p>
          <a:p>
            <a:pPr marL="0" indent="0" algn="ctr" defTabSz="914400">
              <a:buNone/>
            </a:pPr>
            <a:r>
              <a:rPr lang="tr-TR" sz="1000" dirty="0" smtClean="0">
                <a:solidFill>
                  <a:srgbClr val="FF0066"/>
                </a:solidFill>
                <a:latin typeface="Arial" panose="020B0604020202020204" pitchFamily="34" charset="0"/>
                <a:cs typeface="Arial" panose="020B0604020202020204" pitchFamily="34" charset="0"/>
              </a:rPr>
              <a:t>ÖLÇME  DEĞERLENDİRME MERKEZİ</a:t>
            </a:r>
            <a:endParaRPr lang="tr-TR" sz="1000" dirty="0">
              <a:solidFill>
                <a:srgbClr val="FF00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2011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8"/>
          <p:cNvPicPr>
            <a:picLocks noChangeAspect="1"/>
          </p:cNvPicPr>
          <p:nvPr/>
        </p:nvPicPr>
        <p:blipFill>
          <a:blip r:embed="rId2"/>
          <a:stretch>
            <a:fillRect/>
          </a:stretch>
        </p:blipFill>
        <p:spPr>
          <a:xfrm>
            <a:off x="162468" y="149289"/>
            <a:ext cx="8807359" cy="1069797"/>
          </a:xfrm>
          <a:prstGeom prst="rect">
            <a:avLst/>
          </a:prstGeom>
        </p:spPr>
      </p:pic>
      <p:pic>
        <p:nvPicPr>
          <p:cNvPr id="11" name="Resim 10"/>
          <p:cNvPicPr>
            <a:picLocks noChangeAspect="1"/>
          </p:cNvPicPr>
          <p:nvPr/>
        </p:nvPicPr>
        <p:blipFill>
          <a:blip r:embed="rId3"/>
          <a:stretch>
            <a:fillRect/>
          </a:stretch>
        </p:blipFill>
        <p:spPr>
          <a:xfrm>
            <a:off x="7947042" y="149289"/>
            <a:ext cx="4102899" cy="1069797"/>
          </a:xfrm>
          <a:prstGeom prst="rect">
            <a:avLst/>
          </a:prstGeom>
        </p:spPr>
      </p:pic>
      <p:pic>
        <p:nvPicPr>
          <p:cNvPr id="13" name="Resim 12"/>
          <p:cNvPicPr>
            <a:picLocks noChangeAspect="1"/>
          </p:cNvPicPr>
          <p:nvPr/>
        </p:nvPicPr>
        <p:blipFill>
          <a:blip r:embed="rId4"/>
          <a:stretch>
            <a:fillRect/>
          </a:stretch>
        </p:blipFill>
        <p:spPr>
          <a:xfrm>
            <a:off x="162468" y="1351132"/>
            <a:ext cx="11887472" cy="429539"/>
          </a:xfrm>
          <a:prstGeom prst="rect">
            <a:avLst/>
          </a:prstGeom>
        </p:spPr>
      </p:pic>
      <p:sp>
        <p:nvSpPr>
          <p:cNvPr id="3" name="Metin kutusu 2"/>
          <p:cNvSpPr txBox="1"/>
          <p:nvPr/>
        </p:nvSpPr>
        <p:spPr>
          <a:xfrm>
            <a:off x="1956560" y="1249098"/>
            <a:ext cx="8041931" cy="506292"/>
          </a:xfrm>
          <a:prstGeom prst="rect">
            <a:avLst/>
          </a:prstGeom>
          <a:noFill/>
        </p:spPr>
        <p:txBody>
          <a:bodyPr wrap="square" rtlCol="0">
            <a:spAutoFit/>
          </a:bodyPr>
          <a:lstStyle/>
          <a:p>
            <a:pPr defTabSz="914400">
              <a:lnSpc>
                <a:spcPct val="150000"/>
              </a:lnSpc>
            </a:pPr>
            <a:r>
              <a:rPr lang="tr-TR" sz="2000" b="1" dirty="0">
                <a:solidFill>
                  <a:prstClr val="white"/>
                </a:solidFill>
                <a:latin typeface="-apple-system"/>
              </a:rPr>
              <a:t>Uygulamadaki Testler, Soru Sayıları, Süreler ve Aralar</a:t>
            </a:r>
          </a:p>
        </p:txBody>
      </p:sp>
      <p:sp>
        <p:nvSpPr>
          <p:cNvPr id="8" name="Dikdörtgen 7">
            <a:extLst>
              <a:ext uri="{FF2B5EF4-FFF2-40B4-BE49-F238E27FC236}">
                <a16:creationId xmlns:a16="http://schemas.microsoft.com/office/drawing/2014/main" xmlns="" id="{D059A62F-128A-40CC-B128-1E1F6B2D2EC3}"/>
              </a:ext>
            </a:extLst>
          </p:cNvPr>
          <p:cNvSpPr/>
          <p:nvPr/>
        </p:nvSpPr>
        <p:spPr>
          <a:xfrm>
            <a:off x="1992940" y="1897133"/>
            <a:ext cx="2381573" cy="461665"/>
          </a:xfrm>
          <a:prstGeom prst="rect">
            <a:avLst/>
          </a:prstGeom>
        </p:spPr>
        <p:txBody>
          <a:bodyPr wrap="square">
            <a:spAutoFit/>
          </a:bodyPr>
          <a:lstStyle/>
          <a:p>
            <a:pPr defTabSz="914400">
              <a:defRPr/>
            </a:pPr>
            <a:r>
              <a:rPr lang="tr-TR" sz="2400" dirty="0">
                <a:ln w="0"/>
                <a:solidFill>
                  <a:srgbClr val="5B9BD5"/>
                </a:solidFill>
                <a:effectLst>
                  <a:outerShdw blurRad="38100" dist="25400" dir="5400000" algn="ctr" rotWithShape="0">
                    <a:srgbClr val="6E747A">
                      <a:alpha val="43000"/>
                    </a:srgbClr>
                  </a:outerShdw>
                </a:effectLst>
              </a:rPr>
              <a:t>7 ve 8. Sınıflar</a:t>
            </a:r>
          </a:p>
        </p:txBody>
      </p:sp>
      <p:pic>
        <p:nvPicPr>
          <p:cNvPr id="5" name="Resim 4">
            <a:extLst>
              <a:ext uri="{FF2B5EF4-FFF2-40B4-BE49-F238E27FC236}">
                <a16:creationId xmlns:a16="http://schemas.microsoft.com/office/drawing/2014/main" xmlns="" id="{AC21E6FC-A33C-43F6-BE1C-9B11926B0C5B}"/>
              </a:ext>
            </a:extLst>
          </p:cNvPr>
          <p:cNvPicPr>
            <a:picLocks noChangeAspect="1"/>
          </p:cNvPicPr>
          <p:nvPr/>
        </p:nvPicPr>
        <p:blipFill>
          <a:blip r:embed="rId5"/>
          <a:stretch>
            <a:fillRect/>
          </a:stretch>
        </p:blipFill>
        <p:spPr>
          <a:xfrm>
            <a:off x="1992940" y="2358798"/>
            <a:ext cx="8353425" cy="1578901"/>
          </a:xfrm>
          <a:prstGeom prst="rect">
            <a:avLst/>
          </a:prstGeom>
        </p:spPr>
      </p:pic>
      <p:sp>
        <p:nvSpPr>
          <p:cNvPr id="12" name="Dikdörtgen 11">
            <a:extLst>
              <a:ext uri="{FF2B5EF4-FFF2-40B4-BE49-F238E27FC236}">
                <a16:creationId xmlns:a16="http://schemas.microsoft.com/office/drawing/2014/main" xmlns="" id="{38863761-8478-4CB3-8BFD-413C3306511A}"/>
              </a:ext>
            </a:extLst>
          </p:cNvPr>
          <p:cNvSpPr/>
          <p:nvPr/>
        </p:nvSpPr>
        <p:spPr>
          <a:xfrm>
            <a:off x="1992940" y="4054161"/>
            <a:ext cx="2381573" cy="461665"/>
          </a:xfrm>
          <a:prstGeom prst="rect">
            <a:avLst/>
          </a:prstGeom>
        </p:spPr>
        <p:txBody>
          <a:bodyPr wrap="square">
            <a:spAutoFit/>
          </a:bodyPr>
          <a:lstStyle/>
          <a:p>
            <a:pPr defTabSz="914400">
              <a:defRPr/>
            </a:pPr>
            <a:r>
              <a:rPr lang="tr-TR" sz="2400" dirty="0">
                <a:ln w="0"/>
                <a:solidFill>
                  <a:srgbClr val="5B9BD5"/>
                </a:solidFill>
                <a:effectLst>
                  <a:outerShdw blurRad="38100" dist="25400" dir="5400000" algn="ctr" rotWithShape="0">
                    <a:srgbClr val="6E747A">
                      <a:alpha val="43000"/>
                    </a:srgbClr>
                  </a:outerShdw>
                </a:effectLst>
              </a:rPr>
              <a:t>11 ve 12. Sınıflar</a:t>
            </a:r>
          </a:p>
        </p:txBody>
      </p:sp>
      <p:pic>
        <p:nvPicPr>
          <p:cNvPr id="2" name="Resim 1">
            <a:extLst>
              <a:ext uri="{FF2B5EF4-FFF2-40B4-BE49-F238E27FC236}">
                <a16:creationId xmlns:a16="http://schemas.microsoft.com/office/drawing/2014/main" xmlns="" id="{4F4267F6-7D5A-41B5-A0C7-2071EB39B93A}"/>
              </a:ext>
            </a:extLst>
          </p:cNvPr>
          <p:cNvPicPr>
            <a:picLocks noChangeAspect="1"/>
          </p:cNvPicPr>
          <p:nvPr/>
        </p:nvPicPr>
        <p:blipFill>
          <a:blip r:embed="rId6"/>
          <a:stretch>
            <a:fillRect/>
          </a:stretch>
        </p:blipFill>
        <p:spPr>
          <a:xfrm>
            <a:off x="1992940" y="4515826"/>
            <a:ext cx="8353425" cy="1805259"/>
          </a:xfrm>
          <a:prstGeom prst="rect">
            <a:avLst/>
          </a:prstGeom>
        </p:spPr>
      </p:pic>
      <p:pic>
        <p:nvPicPr>
          <p:cNvPr id="9" name="Grafik 8" descr="Kitaplar">
            <a:extLst>
              <a:ext uri="{FF2B5EF4-FFF2-40B4-BE49-F238E27FC236}">
                <a16:creationId xmlns:a16="http://schemas.microsoft.com/office/drawing/2014/main" xmlns="" id="{250FB627-1F60-47BE-B699-5A4C961CF3B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718457" y="2358798"/>
            <a:ext cx="914400" cy="914400"/>
          </a:xfrm>
          <a:prstGeom prst="rect">
            <a:avLst/>
          </a:prstGeom>
        </p:spPr>
      </p:pic>
    </p:spTree>
    <p:extLst>
      <p:ext uri="{BB962C8B-B14F-4D97-AF65-F5344CB8AC3E}">
        <p14:creationId xmlns:p14="http://schemas.microsoft.com/office/powerpoint/2010/main" val="3035367508"/>
      </p:ext>
    </p:extLst>
  </p:cSld>
  <p:clrMapOvr>
    <a:masterClrMapping/>
  </p:clrMapOvr>
  <p:transition spd="med">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8"/>
          <p:cNvPicPr>
            <a:picLocks noChangeAspect="1"/>
          </p:cNvPicPr>
          <p:nvPr/>
        </p:nvPicPr>
        <p:blipFill>
          <a:blip r:embed="rId2"/>
          <a:stretch>
            <a:fillRect/>
          </a:stretch>
        </p:blipFill>
        <p:spPr>
          <a:xfrm>
            <a:off x="162468" y="149289"/>
            <a:ext cx="8807359" cy="1069797"/>
          </a:xfrm>
          <a:prstGeom prst="rect">
            <a:avLst/>
          </a:prstGeom>
        </p:spPr>
      </p:pic>
      <p:pic>
        <p:nvPicPr>
          <p:cNvPr id="11" name="Resim 10"/>
          <p:cNvPicPr>
            <a:picLocks noChangeAspect="1"/>
          </p:cNvPicPr>
          <p:nvPr/>
        </p:nvPicPr>
        <p:blipFill>
          <a:blip r:embed="rId3"/>
          <a:stretch>
            <a:fillRect/>
          </a:stretch>
        </p:blipFill>
        <p:spPr>
          <a:xfrm>
            <a:off x="7947042" y="149289"/>
            <a:ext cx="4102899" cy="1069797"/>
          </a:xfrm>
          <a:prstGeom prst="rect">
            <a:avLst/>
          </a:prstGeom>
        </p:spPr>
      </p:pic>
      <p:pic>
        <p:nvPicPr>
          <p:cNvPr id="13" name="Resim 12"/>
          <p:cNvPicPr>
            <a:picLocks noChangeAspect="1"/>
          </p:cNvPicPr>
          <p:nvPr/>
        </p:nvPicPr>
        <p:blipFill>
          <a:blip r:embed="rId4"/>
          <a:stretch>
            <a:fillRect/>
          </a:stretch>
        </p:blipFill>
        <p:spPr>
          <a:xfrm>
            <a:off x="162468" y="1351132"/>
            <a:ext cx="11887472" cy="429539"/>
          </a:xfrm>
          <a:prstGeom prst="rect">
            <a:avLst/>
          </a:prstGeom>
        </p:spPr>
      </p:pic>
      <p:graphicFrame>
        <p:nvGraphicFramePr>
          <p:cNvPr id="2" name="Diyagram 1"/>
          <p:cNvGraphicFramePr/>
          <p:nvPr>
            <p:extLst>
              <p:ext uri="{D42A27DB-BD31-4B8C-83A1-F6EECF244321}">
                <p14:modId xmlns:p14="http://schemas.microsoft.com/office/powerpoint/2010/main" val="1067196069"/>
              </p:ext>
            </p:extLst>
          </p:nvPr>
        </p:nvGraphicFramePr>
        <p:xfrm>
          <a:off x="5992583" y="2175221"/>
          <a:ext cx="5426901" cy="410175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7" name="Dikdörtgen 16"/>
          <p:cNvSpPr/>
          <p:nvPr/>
        </p:nvSpPr>
        <p:spPr>
          <a:xfrm>
            <a:off x="1033859" y="1166922"/>
            <a:ext cx="9289236" cy="671851"/>
          </a:xfrm>
          <a:prstGeom prst="rect">
            <a:avLst/>
          </a:prstGeom>
        </p:spPr>
        <p:txBody>
          <a:bodyPr wrap="square">
            <a:spAutoFit/>
          </a:bodyPr>
          <a:lstStyle/>
          <a:p>
            <a:pPr defTabSz="914400">
              <a:lnSpc>
                <a:spcPct val="150000"/>
              </a:lnSpc>
            </a:pPr>
            <a:r>
              <a:rPr lang="tr-TR" sz="2800" b="1" dirty="0">
                <a:solidFill>
                  <a:prstClr val="white"/>
                </a:solidFill>
                <a:latin typeface="-apple-system"/>
              </a:rPr>
              <a:t>Kazanım Değerlendirme Uygulaması;</a:t>
            </a:r>
          </a:p>
        </p:txBody>
      </p:sp>
      <p:graphicFrame>
        <p:nvGraphicFramePr>
          <p:cNvPr id="8" name="Diyagram 7"/>
          <p:cNvGraphicFramePr/>
          <p:nvPr>
            <p:extLst>
              <p:ext uri="{D42A27DB-BD31-4B8C-83A1-F6EECF244321}">
                <p14:modId xmlns:p14="http://schemas.microsoft.com/office/powerpoint/2010/main" val="2216706476"/>
              </p:ext>
            </p:extLst>
          </p:nvPr>
        </p:nvGraphicFramePr>
        <p:xfrm>
          <a:off x="735095" y="2175221"/>
          <a:ext cx="5019582" cy="3901489"/>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173919560"/>
      </p:ext>
    </p:extLst>
  </p:cSld>
  <p:clrMapOvr>
    <a:masterClrMapping/>
  </p:clrMapOvr>
  <p:transition spd="med" advClick="0">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8"/>
          <p:cNvPicPr>
            <a:picLocks noChangeAspect="1"/>
          </p:cNvPicPr>
          <p:nvPr/>
        </p:nvPicPr>
        <p:blipFill>
          <a:blip r:embed="rId2"/>
          <a:stretch>
            <a:fillRect/>
          </a:stretch>
        </p:blipFill>
        <p:spPr>
          <a:xfrm>
            <a:off x="162468" y="149289"/>
            <a:ext cx="8807359" cy="1069797"/>
          </a:xfrm>
          <a:prstGeom prst="rect">
            <a:avLst/>
          </a:prstGeom>
        </p:spPr>
      </p:pic>
      <p:pic>
        <p:nvPicPr>
          <p:cNvPr id="13" name="Resim 12"/>
          <p:cNvPicPr>
            <a:picLocks noChangeAspect="1"/>
          </p:cNvPicPr>
          <p:nvPr/>
        </p:nvPicPr>
        <p:blipFill>
          <a:blip r:embed="rId3"/>
          <a:stretch>
            <a:fillRect/>
          </a:stretch>
        </p:blipFill>
        <p:spPr>
          <a:xfrm>
            <a:off x="7947042" y="149289"/>
            <a:ext cx="4102899" cy="1069797"/>
          </a:xfrm>
          <a:prstGeom prst="rect">
            <a:avLst/>
          </a:prstGeom>
        </p:spPr>
      </p:pic>
      <p:pic>
        <p:nvPicPr>
          <p:cNvPr id="14" name="Resim 13"/>
          <p:cNvPicPr>
            <a:picLocks noChangeAspect="1"/>
          </p:cNvPicPr>
          <p:nvPr/>
        </p:nvPicPr>
        <p:blipFill>
          <a:blip r:embed="rId4"/>
          <a:stretch>
            <a:fillRect/>
          </a:stretch>
        </p:blipFill>
        <p:spPr>
          <a:xfrm>
            <a:off x="162468" y="1351132"/>
            <a:ext cx="11887472" cy="429539"/>
          </a:xfrm>
          <a:prstGeom prst="rect">
            <a:avLst/>
          </a:prstGeom>
        </p:spPr>
      </p:pic>
      <p:sp>
        <p:nvSpPr>
          <p:cNvPr id="30" name="TextBox 25">
            <a:extLst>
              <a:ext uri="{FF2B5EF4-FFF2-40B4-BE49-F238E27FC236}">
                <a16:creationId xmlns:a16="http://schemas.microsoft.com/office/drawing/2014/main" xmlns="" id="{AFE0ADF0-60ED-427C-8750-80ACC702B290}"/>
              </a:ext>
            </a:extLst>
          </p:cNvPr>
          <p:cNvSpPr txBox="1"/>
          <p:nvPr/>
        </p:nvSpPr>
        <p:spPr>
          <a:xfrm>
            <a:off x="2614381" y="1385762"/>
            <a:ext cx="4026886" cy="369332"/>
          </a:xfrm>
          <a:prstGeom prst="rect">
            <a:avLst/>
          </a:prstGeom>
          <a:noFill/>
        </p:spPr>
        <p:txBody>
          <a:bodyPr wrap="square" rtlCol="0">
            <a:spAutoFit/>
          </a:bodyPr>
          <a:lstStyle/>
          <a:p>
            <a:pPr algn="just" defTabSz="914400">
              <a:defRPr/>
            </a:pPr>
            <a:r>
              <a:rPr lang="tr-TR" b="1" dirty="0">
                <a:solidFill>
                  <a:srgbClr val="FFFFFF"/>
                </a:solidFill>
                <a:latin typeface="Open Sans" panose="020B0606030504020204" pitchFamily="34" charset="0"/>
              </a:rPr>
              <a:t>Uygulama Yönergesi</a:t>
            </a:r>
            <a:endParaRPr lang="en-GB" b="1"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32" name="TextBox 25">
            <a:extLst>
              <a:ext uri="{FF2B5EF4-FFF2-40B4-BE49-F238E27FC236}">
                <a16:creationId xmlns:a16="http://schemas.microsoft.com/office/drawing/2014/main" xmlns="" id="{AFE0ADF0-60ED-427C-8750-80ACC702B290}"/>
              </a:ext>
            </a:extLst>
          </p:cNvPr>
          <p:cNvSpPr txBox="1"/>
          <p:nvPr/>
        </p:nvSpPr>
        <p:spPr>
          <a:xfrm>
            <a:off x="632178" y="2724378"/>
            <a:ext cx="5917997" cy="2352952"/>
          </a:xfrm>
          <a:prstGeom prst="rect">
            <a:avLst/>
          </a:prstGeom>
          <a:noFill/>
        </p:spPr>
        <p:txBody>
          <a:bodyPr wrap="square" rtlCol="0">
            <a:spAutoFit/>
          </a:bodyPr>
          <a:lstStyle/>
          <a:p>
            <a:pPr algn="just" defTabSz="914400">
              <a:lnSpc>
                <a:spcPct val="150000"/>
              </a:lnSpc>
              <a:defRPr/>
            </a:pPr>
            <a:r>
              <a:rPr lang="tr-TR" sz="2000" dirty="0">
                <a:solidFill>
                  <a:prstClr val="black"/>
                </a:solidFill>
              </a:rPr>
              <a:t>Uygulama yönergesi Millî Eğitim Bakanlığının 06.10.2021 tarihli 34021811 sayılı oluru ve Ölçme, Değerlendirme ve Sınav Hizmetleri Genel Müdürlüğünün 19.10.2021 tarihli 35011836 sayılı yazısına istinaden hazırlanmıştır.</a:t>
            </a:r>
          </a:p>
        </p:txBody>
      </p:sp>
      <p:pic>
        <p:nvPicPr>
          <p:cNvPr id="2" name="Resim 1">
            <a:extLst>
              <a:ext uri="{FF2B5EF4-FFF2-40B4-BE49-F238E27FC236}">
                <a16:creationId xmlns:a16="http://schemas.microsoft.com/office/drawing/2014/main" xmlns="" id="{9949709C-354C-41ED-86A2-7D63F3B2BFB1}"/>
              </a:ext>
            </a:extLst>
          </p:cNvPr>
          <p:cNvPicPr>
            <a:picLocks noChangeAspect="1"/>
          </p:cNvPicPr>
          <p:nvPr/>
        </p:nvPicPr>
        <p:blipFill>
          <a:blip r:embed="rId5"/>
          <a:stretch>
            <a:fillRect/>
          </a:stretch>
        </p:blipFill>
        <p:spPr>
          <a:xfrm>
            <a:off x="6862350" y="2724378"/>
            <a:ext cx="4990618" cy="250237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49132151"/>
      </p:ext>
    </p:extLst>
  </p:cSld>
  <p:clrMapOvr>
    <a:masterClrMapping/>
  </p:clrMapOvr>
  <p:transition spd="med" advClick="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8"/>
          <p:cNvPicPr>
            <a:picLocks noChangeAspect="1"/>
          </p:cNvPicPr>
          <p:nvPr/>
        </p:nvPicPr>
        <p:blipFill>
          <a:blip r:embed="rId2"/>
          <a:stretch>
            <a:fillRect/>
          </a:stretch>
        </p:blipFill>
        <p:spPr>
          <a:xfrm>
            <a:off x="162468" y="149289"/>
            <a:ext cx="8807359" cy="1069797"/>
          </a:xfrm>
          <a:prstGeom prst="rect">
            <a:avLst/>
          </a:prstGeom>
        </p:spPr>
      </p:pic>
      <p:pic>
        <p:nvPicPr>
          <p:cNvPr id="13" name="Resim 12"/>
          <p:cNvPicPr>
            <a:picLocks noChangeAspect="1"/>
          </p:cNvPicPr>
          <p:nvPr/>
        </p:nvPicPr>
        <p:blipFill>
          <a:blip r:embed="rId3"/>
          <a:stretch>
            <a:fillRect/>
          </a:stretch>
        </p:blipFill>
        <p:spPr>
          <a:xfrm>
            <a:off x="7947042" y="149289"/>
            <a:ext cx="4102899" cy="1069797"/>
          </a:xfrm>
          <a:prstGeom prst="rect">
            <a:avLst/>
          </a:prstGeom>
        </p:spPr>
      </p:pic>
      <p:pic>
        <p:nvPicPr>
          <p:cNvPr id="14" name="Resim 13"/>
          <p:cNvPicPr>
            <a:picLocks noChangeAspect="1"/>
          </p:cNvPicPr>
          <p:nvPr/>
        </p:nvPicPr>
        <p:blipFill>
          <a:blip r:embed="rId4"/>
          <a:stretch>
            <a:fillRect/>
          </a:stretch>
        </p:blipFill>
        <p:spPr>
          <a:xfrm>
            <a:off x="162468" y="1351132"/>
            <a:ext cx="11887472" cy="429539"/>
          </a:xfrm>
          <a:prstGeom prst="rect">
            <a:avLst/>
          </a:prstGeom>
        </p:spPr>
      </p:pic>
      <p:sp>
        <p:nvSpPr>
          <p:cNvPr id="29" name="Dikdörtgen 28">
            <a:extLst>
              <a:ext uri="{FF2B5EF4-FFF2-40B4-BE49-F238E27FC236}">
                <a16:creationId xmlns:a16="http://schemas.microsoft.com/office/drawing/2014/main" xmlns="" id="{BC5824B4-D372-41E4-8794-91C4D6351B1F}"/>
              </a:ext>
            </a:extLst>
          </p:cNvPr>
          <p:cNvSpPr/>
          <p:nvPr/>
        </p:nvSpPr>
        <p:spPr>
          <a:xfrm>
            <a:off x="2992144" y="1918672"/>
            <a:ext cx="8660043" cy="4446730"/>
          </a:xfrm>
          <a:prstGeom prst="rect">
            <a:avLst/>
          </a:prstGeom>
        </p:spPr>
        <p:txBody>
          <a:bodyPr wrap="square">
            <a:spAutoFit/>
          </a:bodyPr>
          <a:lstStyle/>
          <a:p>
            <a:pPr marL="285750" indent="-285750" defTabSz="914400">
              <a:lnSpc>
                <a:spcPct val="200000"/>
              </a:lnSpc>
              <a:buFont typeface="Arial" panose="020B0604020202020204" pitchFamily="34" charset="0"/>
              <a:buChar char="•"/>
            </a:pPr>
            <a:r>
              <a:rPr lang="tr-TR" dirty="0" smtClean="0">
                <a:solidFill>
                  <a:prstClr val="black"/>
                </a:solidFill>
              </a:rPr>
              <a:t>Uygulama </a:t>
            </a:r>
            <a:r>
              <a:rPr lang="tr-TR" dirty="0">
                <a:solidFill>
                  <a:prstClr val="black"/>
                </a:solidFill>
              </a:rPr>
              <a:t>evraklarının okullara sevke hazır hâle getirilmesi hususunda il veya ilçe millî eğitim müdürlükleri sorumludur. </a:t>
            </a:r>
            <a:endParaRPr lang="tr-TR" dirty="0" smtClean="0">
              <a:solidFill>
                <a:prstClr val="black"/>
              </a:solidFill>
            </a:endParaRPr>
          </a:p>
          <a:p>
            <a:pPr marL="285750" indent="-285750" defTabSz="914400">
              <a:lnSpc>
                <a:spcPct val="200000"/>
              </a:lnSpc>
              <a:buFont typeface="Arial" panose="020B0604020202020204" pitchFamily="34" charset="0"/>
              <a:buChar char="•"/>
            </a:pPr>
            <a:r>
              <a:rPr lang="tr-TR" dirty="0" smtClean="0">
                <a:solidFill>
                  <a:prstClr val="black"/>
                </a:solidFill>
              </a:rPr>
              <a:t>İlçelere </a:t>
            </a:r>
            <a:r>
              <a:rPr lang="tr-TR" dirty="0">
                <a:solidFill>
                  <a:prstClr val="black"/>
                </a:solidFill>
              </a:rPr>
              <a:t>sevk işlemleri, </a:t>
            </a:r>
            <a:r>
              <a:rPr lang="tr-TR" dirty="0" smtClean="0">
                <a:solidFill>
                  <a:prstClr val="black"/>
                </a:solidFill>
              </a:rPr>
              <a:t>ilçe </a:t>
            </a:r>
            <a:r>
              <a:rPr lang="tr-TR" dirty="0">
                <a:solidFill>
                  <a:prstClr val="black"/>
                </a:solidFill>
              </a:rPr>
              <a:t>millî eğitim müdürlüklerinin destek hizmetleri bölümü tarafından uygulama tarihi dikkate alınarak gecikmeye sebep olmayacak şekilde gerçekleştirilecektir. </a:t>
            </a:r>
            <a:endParaRPr lang="tr-TR" dirty="0" smtClean="0">
              <a:solidFill>
                <a:prstClr val="black"/>
              </a:solidFill>
            </a:endParaRPr>
          </a:p>
          <a:p>
            <a:pPr marL="285750" indent="-285750" defTabSz="914400">
              <a:lnSpc>
                <a:spcPct val="200000"/>
              </a:lnSpc>
              <a:buFont typeface="Arial" panose="020B0604020202020204" pitchFamily="34" charset="0"/>
              <a:buChar char="•"/>
            </a:pPr>
            <a:r>
              <a:rPr lang="tr-TR" dirty="0" smtClean="0">
                <a:solidFill>
                  <a:prstClr val="black"/>
                </a:solidFill>
              </a:rPr>
              <a:t>Uygulama </a:t>
            </a:r>
            <a:r>
              <a:rPr lang="tr-TR" dirty="0">
                <a:solidFill>
                  <a:prstClr val="black"/>
                </a:solidFill>
              </a:rPr>
              <a:t>evraklarının il ve ilçe millî eğitim müdürlüklerinden okul yönetimlerince teslim alındığı andan, geri dönüşüne kadarki süreçte tüm evrakların güvenliğinden okul yönetimleri sorumludur. </a:t>
            </a:r>
          </a:p>
        </p:txBody>
      </p:sp>
      <p:sp>
        <p:nvSpPr>
          <p:cNvPr id="38" name="TextBox 25">
            <a:extLst>
              <a:ext uri="{FF2B5EF4-FFF2-40B4-BE49-F238E27FC236}">
                <a16:creationId xmlns:a16="http://schemas.microsoft.com/office/drawing/2014/main" xmlns="" id="{9CAF2BB8-4814-4276-ADDE-C2BC5D5E7F9A}"/>
              </a:ext>
            </a:extLst>
          </p:cNvPr>
          <p:cNvSpPr txBox="1"/>
          <p:nvPr/>
        </p:nvSpPr>
        <p:spPr>
          <a:xfrm>
            <a:off x="704850" y="1414613"/>
            <a:ext cx="7905749" cy="369332"/>
          </a:xfrm>
          <a:prstGeom prst="rect">
            <a:avLst/>
          </a:prstGeom>
          <a:noFill/>
        </p:spPr>
        <p:txBody>
          <a:bodyPr wrap="square" rtlCol="0">
            <a:spAutoFit/>
          </a:bodyPr>
          <a:lstStyle/>
          <a:p>
            <a:pPr defTabSz="914400"/>
            <a:r>
              <a:rPr lang="tr-TR" b="1" dirty="0">
                <a:solidFill>
                  <a:prstClr val="white"/>
                </a:solidFill>
              </a:rPr>
              <a:t>KAZANIM DEĞERLENDİRME UYGULAMASI’NDA DİKKAT EDİLECEK HUSUSLAR </a:t>
            </a:r>
            <a:endParaRPr lang="tr-TR" dirty="0">
              <a:solidFill>
                <a:prstClr val="white"/>
              </a:solidFill>
            </a:endParaRPr>
          </a:p>
        </p:txBody>
      </p:sp>
      <p:grpSp>
        <p:nvGrpSpPr>
          <p:cNvPr id="18" name="Grup 17">
            <a:extLst>
              <a:ext uri="{FF2B5EF4-FFF2-40B4-BE49-F238E27FC236}">
                <a16:creationId xmlns:a16="http://schemas.microsoft.com/office/drawing/2014/main" xmlns="" id="{0B9297C1-F911-4894-9B31-0203C5B06AF4}"/>
              </a:ext>
            </a:extLst>
          </p:cNvPr>
          <p:cNvGrpSpPr/>
          <p:nvPr/>
        </p:nvGrpSpPr>
        <p:grpSpPr>
          <a:xfrm>
            <a:off x="501935" y="2467687"/>
            <a:ext cx="2292129" cy="1460846"/>
            <a:chOff x="547092" y="3187497"/>
            <a:chExt cx="2701686" cy="1564301"/>
          </a:xfrm>
        </p:grpSpPr>
        <p:sp>
          <p:nvSpPr>
            <p:cNvPr id="19" name="Speech Bubble: Rectangle with Corners Rounded 1">
              <a:extLst>
                <a:ext uri="{FF2B5EF4-FFF2-40B4-BE49-F238E27FC236}">
                  <a16:creationId xmlns:a16="http://schemas.microsoft.com/office/drawing/2014/main" xmlns="" id="{419F44B5-2260-49F8-AF91-6508E013A375}"/>
                </a:ext>
              </a:extLst>
            </p:cNvPr>
            <p:cNvSpPr/>
            <p:nvPr/>
          </p:nvSpPr>
          <p:spPr>
            <a:xfrm rot="21115072">
              <a:off x="547092" y="3405710"/>
              <a:ext cx="938041" cy="891069"/>
            </a:xfrm>
            <a:prstGeom prst="wedgeRoundRectCallout">
              <a:avLst>
                <a:gd name="adj1" fmla="val 43999"/>
                <a:gd name="adj2" fmla="val 75815"/>
                <a:gd name="adj3" fmla="val 1666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srgbClr val="FFFFFF"/>
                </a:solidFill>
              </a:endParaRPr>
            </a:p>
          </p:txBody>
        </p:sp>
        <p:sp>
          <p:nvSpPr>
            <p:cNvPr id="20" name="Speech Bubble: Rectangle 3">
              <a:extLst>
                <a:ext uri="{FF2B5EF4-FFF2-40B4-BE49-F238E27FC236}">
                  <a16:creationId xmlns:a16="http://schemas.microsoft.com/office/drawing/2014/main" xmlns="" id="{EAF38C34-C98C-4270-919F-1BFD564F4B9E}"/>
                </a:ext>
              </a:extLst>
            </p:cNvPr>
            <p:cNvSpPr/>
            <p:nvPr/>
          </p:nvSpPr>
          <p:spPr>
            <a:xfrm rot="659947">
              <a:off x="2336804" y="3405710"/>
              <a:ext cx="904876" cy="875716"/>
            </a:xfrm>
            <a:prstGeom prst="wedgeRectCallout">
              <a:avLst>
                <a:gd name="adj1" fmla="val -48738"/>
                <a:gd name="adj2" fmla="val 8000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srgbClr val="FFFFFF"/>
                </a:solidFill>
              </a:endParaRPr>
            </a:p>
          </p:txBody>
        </p:sp>
        <p:sp>
          <p:nvSpPr>
            <p:cNvPr id="21" name="Speech Bubble: Oval 6">
              <a:extLst>
                <a:ext uri="{FF2B5EF4-FFF2-40B4-BE49-F238E27FC236}">
                  <a16:creationId xmlns:a16="http://schemas.microsoft.com/office/drawing/2014/main" xmlns="" id="{8D8FEE9A-1842-426B-957B-BE8BC5B63760}"/>
                </a:ext>
              </a:extLst>
            </p:cNvPr>
            <p:cNvSpPr/>
            <p:nvPr/>
          </p:nvSpPr>
          <p:spPr>
            <a:xfrm>
              <a:off x="1310120" y="3187497"/>
              <a:ext cx="1233283" cy="1043077"/>
            </a:xfrm>
            <a:prstGeom prst="wedgeEllipseCallout">
              <a:avLst>
                <a:gd name="adj1" fmla="val -6977"/>
                <a:gd name="adj2" fmla="val 742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srgbClr val="FFFFFF"/>
                </a:solidFill>
              </a:endParaRPr>
            </a:p>
          </p:txBody>
        </p:sp>
        <p:grpSp>
          <p:nvGrpSpPr>
            <p:cNvPr id="22" name="Group 10">
              <a:extLst>
                <a:ext uri="{FF2B5EF4-FFF2-40B4-BE49-F238E27FC236}">
                  <a16:creationId xmlns:a16="http://schemas.microsoft.com/office/drawing/2014/main" xmlns="" id="{6B044FEF-F0E1-47E6-A867-64BB355CA8C7}"/>
                </a:ext>
              </a:extLst>
            </p:cNvPr>
            <p:cNvGrpSpPr/>
            <p:nvPr/>
          </p:nvGrpSpPr>
          <p:grpSpPr>
            <a:xfrm>
              <a:off x="1730315" y="3653528"/>
              <a:ext cx="530267" cy="328755"/>
              <a:chOff x="7582599" y="4457958"/>
              <a:chExt cx="347389" cy="205179"/>
            </a:xfrm>
            <a:solidFill>
              <a:srgbClr val="00B050"/>
            </a:solidFill>
          </p:grpSpPr>
          <p:sp>
            <p:nvSpPr>
              <p:cNvPr id="26" name="Rectangle: Rounded Corners 12">
                <a:extLst>
                  <a:ext uri="{FF2B5EF4-FFF2-40B4-BE49-F238E27FC236}">
                    <a16:creationId xmlns:a16="http://schemas.microsoft.com/office/drawing/2014/main" xmlns="" id="{D742EC82-431D-47D8-88ED-DC00C8DE4B05}"/>
                  </a:ext>
                </a:extLst>
              </p:cNvPr>
              <p:cNvSpPr/>
              <p:nvPr/>
            </p:nvSpPr>
            <p:spPr>
              <a:xfrm rot="2700000">
                <a:off x="7527711" y="4512846"/>
                <a:ext cx="205179" cy="9540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srgbClr val="FFFFFF"/>
                  </a:solidFill>
                </a:endParaRPr>
              </a:p>
            </p:txBody>
          </p:sp>
          <p:sp>
            <p:nvSpPr>
              <p:cNvPr id="27" name="Rectangle: Rounded Corners 13">
                <a:extLst>
                  <a:ext uri="{FF2B5EF4-FFF2-40B4-BE49-F238E27FC236}">
                    <a16:creationId xmlns:a16="http://schemas.microsoft.com/office/drawing/2014/main" xmlns="" id="{54D6C95A-DA53-4441-8D2F-104E0ED3C950}"/>
                  </a:ext>
                </a:extLst>
              </p:cNvPr>
              <p:cNvSpPr/>
              <p:nvPr/>
            </p:nvSpPr>
            <p:spPr>
              <a:xfrm rot="8100000">
                <a:off x="7590361" y="4465313"/>
                <a:ext cx="339627" cy="954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srgbClr val="FFFFFF"/>
                  </a:solidFill>
                </a:endParaRPr>
              </a:p>
            </p:txBody>
          </p:sp>
        </p:grpSp>
        <p:sp>
          <p:nvSpPr>
            <p:cNvPr id="23" name="TextBox 14">
              <a:extLst>
                <a:ext uri="{FF2B5EF4-FFF2-40B4-BE49-F238E27FC236}">
                  <a16:creationId xmlns:a16="http://schemas.microsoft.com/office/drawing/2014/main" xmlns="" id="{D25CD566-381A-46FD-824E-FA044CAA958C}"/>
                </a:ext>
              </a:extLst>
            </p:cNvPr>
            <p:cNvSpPr txBox="1"/>
            <p:nvPr/>
          </p:nvSpPr>
          <p:spPr>
            <a:xfrm rot="656027">
              <a:off x="2320529" y="3252720"/>
              <a:ext cx="928249" cy="1200329"/>
            </a:xfrm>
            <a:prstGeom prst="rect">
              <a:avLst/>
            </a:prstGeom>
            <a:noFill/>
          </p:spPr>
          <p:txBody>
            <a:bodyPr wrap="square" rtlCol="0">
              <a:spAutoFit/>
            </a:bodyPr>
            <a:lstStyle/>
            <a:p>
              <a:pPr algn="ctr" defTabSz="914400">
                <a:defRPr/>
              </a:pPr>
              <a:r>
                <a:rPr lang="ru-RU" sz="7200" b="1" dirty="0">
                  <a:solidFill>
                    <a:srgbClr val="FFFFFF"/>
                  </a:solidFill>
                  <a:latin typeface="Noto Sans" panose="020B0502040504020204" pitchFamily="34"/>
                  <a:ea typeface="Noto Sans" panose="020B0502040504020204" pitchFamily="34"/>
                  <a:cs typeface="Noto Sans" panose="020B0502040504020204" pitchFamily="34"/>
                </a:rPr>
                <a:t>!</a:t>
              </a:r>
              <a:endParaRPr lang="en-US" sz="35300" b="1"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24" name="TextBox 15">
              <a:extLst>
                <a:ext uri="{FF2B5EF4-FFF2-40B4-BE49-F238E27FC236}">
                  <a16:creationId xmlns:a16="http://schemas.microsoft.com/office/drawing/2014/main" xmlns="" id="{3BB9F80A-E742-4028-9D6F-24E152057E17}"/>
                </a:ext>
              </a:extLst>
            </p:cNvPr>
            <p:cNvSpPr txBox="1"/>
            <p:nvPr/>
          </p:nvSpPr>
          <p:spPr>
            <a:xfrm rot="21154896">
              <a:off x="560648" y="3215646"/>
              <a:ext cx="928249" cy="1323439"/>
            </a:xfrm>
            <a:prstGeom prst="rect">
              <a:avLst/>
            </a:prstGeom>
            <a:noFill/>
          </p:spPr>
          <p:txBody>
            <a:bodyPr wrap="square" rtlCol="0">
              <a:spAutoFit/>
            </a:bodyPr>
            <a:lstStyle/>
            <a:p>
              <a:pPr algn="ctr" defTabSz="914400">
                <a:defRPr/>
              </a:pPr>
              <a:r>
                <a:rPr lang="en-US" sz="8000" b="1" dirty="0">
                  <a:solidFill>
                    <a:srgbClr val="FFFFFF"/>
                  </a:solidFill>
                  <a:latin typeface="Noto Sans" panose="020B0502040504020204" pitchFamily="34"/>
                  <a:ea typeface="Noto Sans" panose="020B0502040504020204" pitchFamily="34"/>
                  <a:cs typeface="Noto Sans" panose="020B0502040504020204" pitchFamily="34"/>
                </a:rPr>
                <a:t>?</a:t>
              </a:r>
              <a:endParaRPr lang="en-US" sz="5400" b="1"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25" name="Oval 24">
              <a:extLst>
                <a:ext uri="{FF2B5EF4-FFF2-40B4-BE49-F238E27FC236}">
                  <a16:creationId xmlns:a16="http://schemas.microsoft.com/office/drawing/2014/main" xmlns="" id="{700810D8-8CDA-4B6D-B90E-77B9F64539D0}"/>
                </a:ext>
              </a:extLst>
            </p:cNvPr>
            <p:cNvSpPr/>
            <p:nvPr/>
          </p:nvSpPr>
          <p:spPr>
            <a:xfrm>
              <a:off x="1127777" y="4591801"/>
              <a:ext cx="1527156" cy="159997"/>
            </a:xfrm>
            <a:prstGeom prst="ellipse">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dirty="0">
                <a:solidFill>
                  <a:srgbClr val="FFFFFF"/>
                </a:solidFill>
              </a:endParaRPr>
            </a:p>
          </p:txBody>
        </p:sp>
      </p:grpSp>
    </p:spTree>
    <p:extLst>
      <p:ext uri="{BB962C8B-B14F-4D97-AF65-F5344CB8AC3E}">
        <p14:creationId xmlns:p14="http://schemas.microsoft.com/office/powerpoint/2010/main" val="1789418796"/>
      </p:ext>
    </p:extLst>
  </p:cSld>
  <p:clrMapOvr>
    <a:masterClrMapping/>
  </p:clrMapOvr>
  <p:transition spd="med" advClick="0">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8"/>
          <p:cNvPicPr>
            <a:picLocks noChangeAspect="1"/>
          </p:cNvPicPr>
          <p:nvPr/>
        </p:nvPicPr>
        <p:blipFill>
          <a:blip r:embed="rId2"/>
          <a:stretch>
            <a:fillRect/>
          </a:stretch>
        </p:blipFill>
        <p:spPr>
          <a:xfrm>
            <a:off x="162468" y="149289"/>
            <a:ext cx="8807359" cy="1069797"/>
          </a:xfrm>
          <a:prstGeom prst="rect">
            <a:avLst/>
          </a:prstGeom>
        </p:spPr>
      </p:pic>
      <p:pic>
        <p:nvPicPr>
          <p:cNvPr id="13" name="Resim 12"/>
          <p:cNvPicPr>
            <a:picLocks noChangeAspect="1"/>
          </p:cNvPicPr>
          <p:nvPr/>
        </p:nvPicPr>
        <p:blipFill>
          <a:blip r:embed="rId3"/>
          <a:stretch>
            <a:fillRect/>
          </a:stretch>
        </p:blipFill>
        <p:spPr>
          <a:xfrm>
            <a:off x="7947042" y="149289"/>
            <a:ext cx="4102899" cy="1069797"/>
          </a:xfrm>
          <a:prstGeom prst="rect">
            <a:avLst/>
          </a:prstGeom>
        </p:spPr>
      </p:pic>
      <p:pic>
        <p:nvPicPr>
          <p:cNvPr id="14" name="Resim 13"/>
          <p:cNvPicPr>
            <a:picLocks noChangeAspect="1"/>
          </p:cNvPicPr>
          <p:nvPr/>
        </p:nvPicPr>
        <p:blipFill>
          <a:blip r:embed="rId4"/>
          <a:stretch>
            <a:fillRect/>
          </a:stretch>
        </p:blipFill>
        <p:spPr>
          <a:xfrm>
            <a:off x="162468" y="1351132"/>
            <a:ext cx="11887472" cy="429539"/>
          </a:xfrm>
          <a:prstGeom prst="rect">
            <a:avLst/>
          </a:prstGeom>
        </p:spPr>
      </p:pic>
      <p:sp>
        <p:nvSpPr>
          <p:cNvPr id="17" name="TextBox 24">
            <a:extLst>
              <a:ext uri="{FF2B5EF4-FFF2-40B4-BE49-F238E27FC236}">
                <a16:creationId xmlns:a16="http://schemas.microsoft.com/office/drawing/2014/main" xmlns="" id="{CCF5E8D6-2132-4973-98AF-E170110635BC}"/>
              </a:ext>
            </a:extLst>
          </p:cNvPr>
          <p:cNvSpPr txBox="1"/>
          <p:nvPr/>
        </p:nvSpPr>
        <p:spPr>
          <a:xfrm>
            <a:off x="3216580" y="2533324"/>
            <a:ext cx="7445637" cy="2862322"/>
          </a:xfrm>
          <a:prstGeom prst="rect">
            <a:avLst/>
          </a:prstGeom>
          <a:noFill/>
        </p:spPr>
        <p:txBody>
          <a:bodyPr wrap="square" rtlCol="0">
            <a:spAutoFit/>
          </a:bodyPr>
          <a:lstStyle>
            <a:defPPr>
              <a:defRPr lang="en-US"/>
            </a:defPPr>
            <a:lvl1pPr marR="0" lvl="0" indent="0" algn="just" fontAlgn="auto">
              <a:lnSpc>
                <a:spcPct val="100000"/>
              </a:lnSpc>
              <a:spcBef>
                <a:spcPts val="0"/>
              </a:spcBef>
              <a:spcAft>
                <a:spcPts val="0"/>
              </a:spcAft>
              <a:buClrTx/>
              <a:buSzTx/>
              <a:buFontTx/>
              <a:buNone/>
              <a:tabLst/>
              <a:defRPr kumimoji="0" sz="1600" b="0" i="0" u="none" strike="noStrike" cap="none" spc="0" normalizeH="0" baseline="0">
                <a:ln>
                  <a:noFill/>
                </a:ln>
                <a:solidFill>
                  <a:srgbClr val="FFFFFF"/>
                </a:solidFill>
                <a:effectLst/>
                <a:uLnTx/>
                <a:uFillTx/>
                <a:latin typeface="Open Sans" panose="020B0606030504020204" pitchFamily="34" charset="0"/>
              </a:defRPr>
            </a:lvl1pPr>
          </a:lstStyle>
          <a:p>
            <a:pPr marL="285750" indent="-285750" defTabSz="914400">
              <a:lnSpc>
                <a:spcPct val="200000"/>
              </a:lnSpc>
              <a:buFont typeface="Arial" panose="020B0604020202020204" pitchFamily="34" charset="0"/>
              <a:buChar char="•"/>
            </a:pPr>
            <a:r>
              <a:rPr lang="tr-TR" sz="1800" dirty="0" smtClean="0">
                <a:solidFill>
                  <a:prstClr val="black"/>
                </a:solidFill>
                <a:latin typeface="+mn-lt"/>
              </a:rPr>
              <a:t>İl </a:t>
            </a:r>
            <a:r>
              <a:rPr lang="tr-TR" sz="1800" dirty="0">
                <a:solidFill>
                  <a:prstClr val="black"/>
                </a:solidFill>
                <a:latin typeface="+mn-lt"/>
              </a:rPr>
              <a:t>veya ilçe millî eğitim müdürlüklerince okul yönetimlerine teslim edilen evraklar, uygulama öncesine kadar açılmayacak ve salon görevlilerine ancak uygulama öncesi teslim edilecektir. </a:t>
            </a:r>
          </a:p>
          <a:p>
            <a:pPr marL="285750" indent="-285750" defTabSz="914400">
              <a:lnSpc>
                <a:spcPct val="200000"/>
              </a:lnSpc>
              <a:buFont typeface="Arial" panose="020B0604020202020204" pitchFamily="34" charset="0"/>
              <a:buChar char="•"/>
            </a:pPr>
            <a:r>
              <a:rPr lang="tr-TR" sz="1800" b="1" dirty="0" smtClean="0">
                <a:solidFill>
                  <a:srgbClr val="FF0000"/>
                </a:solidFill>
                <a:latin typeface="+mn-lt"/>
              </a:rPr>
              <a:t>Uygulama </a:t>
            </a:r>
            <a:r>
              <a:rPr lang="tr-TR" sz="1800" b="1" dirty="0">
                <a:solidFill>
                  <a:srgbClr val="FF0000"/>
                </a:solidFill>
                <a:latin typeface="+mn-lt"/>
              </a:rPr>
              <a:t>evraklarının görüntülerinin herhangi bir ortamda yayımlanması kesinlikle yasaktır.</a:t>
            </a:r>
            <a:r>
              <a:rPr lang="tr-TR" b="1" dirty="0">
                <a:solidFill>
                  <a:srgbClr val="FF0000"/>
                </a:solidFill>
              </a:rPr>
              <a:t> </a:t>
            </a:r>
            <a:endParaRPr lang="tr-TR" dirty="0">
              <a:solidFill>
                <a:srgbClr val="FF0000"/>
              </a:solidFill>
            </a:endParaRPr>
          </a:p>
        </p:txBody>
      </p:sp>
      <p:sp>
        <p:nvSpPr>
          <p:cNvPr id="38" name="TextBox 25">
            <a:extLst>
              <a:ext uri="{FF2B5EF4-FFF2-40B4-BE49-F238E27FC236}">
                <a16:creationId xmlns:a16="http://schemas.microsoft.com/office/drawing/2014/main" xmlns="" id="{FE380F71-1225-4655-9DA9-21F0B1FFACAF}"/>
              </a:ext>
            </a:extLst>
          </p:cNvPr>
          <p:cNvSpPr txBox="1"/>
          <p:nvPr/>
        </p:nvSpPr>
        <p:spPr>
          <a:xfrm>
            <a:off x="704850" y="1414613"/>
            <a:ext cx="7905749" cy="369332"/>
          </a:xfrm>
          <a:prstGeom prst="rect">
            <a:avLst/>
          </a:prstGeom>
          <a:noFill/>
        </p:spPr>
        <p:txBody>
          <a:bodyPr wrap="square" rtlCol="0">
            <a:spAutoFit/>
          </a:bodyPr>
          <a:lstStyle/>
          <a:p>
            <a:pPr defTabSz="914400"/>
            <a:r>
              <a:rPr lang="tr-TR" b="1" dirty="0">
                <a:solidFill>
                  <a:prstClr val="white"/>
                </a:solidFill>
              </a:rPr>
              <a:t>KAZANIM DEĞERLENDİRME UYGULAMASI’NDA DİKKAT EDİLECEK HUSUSLAR </a:t>
            </a:r>
            <a:endParaRPr lang="tr-TR" dirty="0">
              <a:solidFill>
                <a:prstClr val="white"/>
              </a:solidFill>
            </a:endParaRPr>
          </a:p>
        </p:txBody>
      </p:sp>
      <p:grpSp>
        <p:nvGrpSpPr>
          <p:cNvPr id="18" name="Grup 17">
            <a:extLst>
              <a:ext uri="{FF2B5EF4-FFF2-40B4-BE49-F238E27FC236}">
                <a16:creationId xmlns:a16="http://schemas.microsoft.com/office/drawing/2014/main" xmlns="" id="{49F56E53-FA6F-4AE8-8B25-20BAE090F848}"/>
              </a:ext>
            </a:extLst>
          </p:cNvPr>
          <p:cNvGrpSpPr/>
          <p:nvPr/>
        </p:nvGrpSpPr>
        <p:grpSpPr>
          <a:xfrm>
            <a:off x="501935" y="2467687"/>
            <a:ext cx="2292129" cy="1460846"/>
            <a:chOff x="547092" y="3187497"/>
            <a:chExt cx="2701686" cy="1564301"/>
          </a:xfrm>
        </p:grpSpPr>
        <p:sp>
          <p:nvSpPr>
            <p:cNvPr id="19" name="Speech Bubble: Rectangle with Corners Rounded 1">
              <a:extLst>
                <a:ext uri="{FF2B5EF4-FFF2-40B4-BE49-F238E27FC236}">
                  <a16:creationId xmlns:a16="http://schemas.microsoft.com/office/drawing/2014/main" xmlns="" id="{45620515-2EF9-4418-AAB1-8682D2D32EB6}"/>
                </a:ext>
              </a:extLst>
            </p:cNvPr>
            <p:cNvSpPr/>
            <p:nvPr/>
          </p:nvSpPr>
          <p:spPr>
            <a:xfrm rot="21115072">
              <a:off x="547092" y="3405710"/>
              <a:ext cx="938041" cy="891069"/>
            </a:xfrm>
            <a:prstGeom prst="wedgeRoundRectCallout">
              <a:avLst>
                <a:gd name="adj1" fmla="val 43999"/>
                <a:gd name="adj2" fmla="val 75815"/>
                <a:gd name="adj3" fmla="val 1666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srgbClr val="FFFFFF"/>
                </a:solidFill>
              </a:endParaRPr>
            </a:p>
          </p:txBody>
        </p:sp>
        <p:sp>
          <p:nvSpPr>
            <p:cNvPr id="20" name="Speech Bubble: Rectangle 3">
              <a:extLst>
                <a:ext uri="{FF2B5EF4-FFF2-40B4-BE49-F238E27FC236}">
                  <a16:creationId xmlns:a16="http://schemas.microsoft.com/office/drawing/2014/main" xmlns="" id="{DD17B5A2-AD75-46EC-9D50-CE7BA7B16C9D}"/>
                </a:ext>
              </a:extLst>
            </p:cNvPr>
            <p:cNvSpPr/>
            <p:nvPr/>
          </p:nvSpPr>
          <p:spPr>
            <a:xfrm rot="659947">
              <a:off x="2336804" y="3405710"/>
              <a:ext cx="904876" cy="875716"/>
            </a:xfrm>
            <a:prstGeom prst="wedgeRectCallout">
              <a:avLst>
                <a:gd name="adj1" fmla="val -48738"/>
                <a:gd name="adj2" fmla="val 8000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srgbClr val="FFFFFF"/>
                </a:solidFill>
              </a:endParaRPr>
            </a:p>
          </p:txBody>
        </p:sp>
        <p:sp>
          <p:nvSpPr>
            <p:cNvPr id="21" name="Speech Bubble: Oval 6">
              <a:extLst>
                <a:ext uri="{FF2B5EF4-FFF2-40B4-BE49-F238E27FC236}">
                  <a16:creationId xmlns:a16="http://schemas.microsoft.com/office/drawing/2014/main" xmlns="" id="{66711786-4C1C-431F-B32E-930E05E50229}"/>
                </a:ext>
              </a:extLst>
            </p:cNvPr>
            <p:cNvSpPr/>
            <p:nvPr/>
          </p:nvSpPr>
          <p:spPr>
            <a:xfrm>
              <a:off x="1310120" y="3187497"/>
              <a:ext cx="1233283" cy="1043077"/>
            </a:xfrm>
            <a:prstGeom prst="wedgeEllipseCallout">
              <a:avLst>
                <a:gd name="adj1" fmla="val -6977"/>
                <a:gd name="adj2" fmla="val 742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srgbClr val="FFFFFF"/>
                </a:solidFill>
              </a:endParaRPr>
            </a:p>
          </p:txBody>
        </p:sp>
        <p:grpSp>
          <p:nvGrpSpPr>
            <p:cNvPr id="22" name="Group 10">
              <a:extLst>
                <a:ext uri="{FF2B5EF4-FFF2-40B4-BE49-F238E27FC236}">
                  <a16:creationId xmlns:a16="http://schemas.microsoft.com/office/drawing/2014/main" xmlns="" id="{D642EA1D-CA65-4979-8EBB-EF2D97CD60AF}"/>
                </a:ext>
              </a:extLst>
            </p:cNvPr>
            <p:cNvGrpSpPr/>
            <p:nvPr/>
          </p:nvGrpSpPr>
          <p:grpSpPr>
            <a:xfrm>
              <a:off x="1730315" y="3653528"/>
              <a:ext cx="530267" cy="328755"/>
              <a:chOff x="7582599" y="4457958"/>
              <a:chExt cx="347389" cy="205179"/>
            </a:xfrm>
            <a:solidFill>
              <a:srgbClr val="00B050"/>
            </a:solidFill>
          </p:grpSpPr>
          <p:sp>
            <p:nvSpPr>
              <p:cNvPr id="26" name="Rectangle: Rounded Corners 12">
                <a:extLst>
                  <a:ext uri="{FF2B5EF4-FFF2-40B4-BE49-F238E27FC236}">
                    <a16:creationId xmlns:a16="http://schemas.microsoft.com/office/drawing/2014/main" xmlns="" id="{6544A6E9-4128-4BE7-92C9-B554DEC81D35}"/>
                  </a:ext>
                </a:extLst>
              </p:cNvPr>
              <p:cNvSpPr/>
              <p:nvPr/>
            </p:nvSpPr>
            <p:spPr>
              <a:xfrm rot="2700000">
                <a:off x="7527711" y="4512846"/>
                <a:ext cx="205179" cy="9540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srgbClr val="FFFFFF"/>
                  </a:solidFill>
                </a:endParaRPr>
              </a:p>
            </p:txBody>
          </p:sp>
          <p:sp>
            <p:nvSpPr>
              <p:cNvPr id="27" name="Rectangle: Rounded Corners 13">
                <a:extLst>
                  <a:ext uri="{FF2B5EF4-FFF2-40B4-BE49-F238E27FC236}">
                    <a16:creationId xmlns:a16="http://schemas.microsoft.com/office/drawing/2014/main" xmlns="" id="{7766F221-EA03-4F9E-951F-5E7DDF22705B}"/>
                  </a:ext>
                </a:extLst>
              </p:cNvPr>
              <p:cNvSpPr/>
              <p:nvPr/>
            </p:nvSpPr>
            <p:spPr>
              <a:xfrm rot="8100000">
                <a:off x="7590361" y="4465313"/>
                <a:ext cx="339627" cy="954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srgbClr val="FFFFFF"/>
                  </a:solidFill>
                </a:endParaRPr>
              </a:p>
            </p:txBody>
          </p:sp>
        </p:grpSp>
        <p:sp>
          <p:nvSpPr>
            <p:cNvPr id="23" name="TextBox 14">
              <a:extLst>
                <a:ext uri="{FF2B5EF4-FFF2-40B4-BE49-F238E27FC236}">
                  <a16:creationId xmlns:a16="http://schemas.microsoft.com/office/drawing/2014/main" xmlns="" id="{D363C986-0A25-44CD-A225-A1189B36AC5C}"/>
                </a:ext>
              </a:extLst>
            </p:cNvPr>
            <p:cNvSpPr txBox="1"/>
            <p:nvPr/>
          </p:nvSpPr>
          <p:spPr>
            <a:xfrm rot="656027">
              <a:off x="2320529" y="3252720"/>
              <a:ext cx="928249" cy="1200329"/>
            </a:xfrm>
            <a:prstGeom prst="rect">
              <a:avLst/>
            </a:prstGeom>
            <a:noFill/>
          </p:spPr>
          <p:txBody>
            <a:bodyPr wrap="square" rtlCol="0">
              <a:spAutoFit/>
            </a:bodyPr>
            <a:lstStyle/>
            <a:p>
              <a:pPr algn="ctr" defTabSz="914400">
                <a:defRPr/>
              </a:pPr>
              <a:r>
                <a:rPr lang="ru-RU" sz="7200" b="1" dirty="0">
                  <a:solidFill>
                    <a:srgbClr val="FFFFFF"/>
                  </a:solidFill>
                  <a:latin typeface="Noto Sans" panose="020B0502040504020204" pitchFamily="34"/>
                  <a:ea typeface="Noto Sans" panose="020B0502040504020204" pitchFamily="34"/>
                  <a:cs typeface="Noto Sans" panose="020B0502040504020204" pitchFamily="34"/>
                </a:rPr>
                <a:t>!</a:t>
              </a:r>
              <a:endParaRPr lang="en-US" sz="35300" b="1"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24" name="TextBox 15">
              <a:extLst>
                <a:ext uri="{FF2B5EF4-FFF2-40B4-BE49-F238E27FC236}">
                  <a16:creationId xmlns:a16="http://schemas.microsoft.com/office/drawing/2014/main" xmlns="" id="{EEDC2189-FD37-44B0-8286-8A1665CCCDD7}"/>
                </a:ext>
              </a:extLst>
            </p:cNvPr>
            <p:cNvSpPr txBox="1"/>
            <p:nvPr/>
          </p:nvSpPr>
          <p:spPr>
            <a:xfrm rot="21154896">
              <a:off x="560648" y="3215646"/>
              <a:ext cx="928249" cy="1323439"/>
            </a:xfrm>
            <a:prstGeom prst="rect">
              <a:avLst/>
            </a:prstGeom>
            <a:noFill/>
          </p:spPr>
          <p:txBody>
            <a:bodyPr wrap="square" rtlCol="0">
              <a:spAutoFit/>
            </a:bodyPr>
            <a:lstStyle/>
            <a:p>
              <a:pPr algn="ctr" defTabSz="914400">
                <a:defRPr/>
              </a:pPr>
              <a:r>
                <a:rPr lang="en-US" sz="8000" b="1" dirty="0">
                  <a:solidFill>
                    <a:srgbClr val="FFFFFF"/>
                  </a:solidFill>
                  <a:latin typeface="Noto Sans" panose="020B0502040504020204" pitchFamily="34"/>
                  <a:ea typeface="Noto Sans" panose="020B0502040504020204" pitchFamily="34"/>
                  <a:cs typeface="Noto Sans" panose="020B0502040504020204" pitchFamily="34"/>
                </a:rPr>
                <a:t>?</a:t>
              </a:r>
              <a:endParaRPr lang="en-US" sz="5400" b="1"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25" name="Oval 24">
              <a:extLst>
                <a:ext uri="{FF2B5EF4-FFF2-40B4-BE49-F238E27FC236}">
                  <a16:creationId xmlns:a16="http://schemas.microsoft.com/office/drawing/2014/main" xmlns="" id="{AA69E57F-DA39-4181-8135-8D3F39E16DC9}"/>
                </a:ext>
              </a:extLst>
            </p:cNvPr>
            <p:cNvSpPr/>
            <p:nvPr/>
          </p:nvSpPr>
          <p:spPr>
            <a:xfrm>
              <a:off x="1127777" y="4591801"/>
              <a:ext cx="1527156" cy="159997"/>
            </a:xfrm>
            <a:prstGeom prst="ellipse">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dirty="0">
                <a:solidFill>
                  <a:srgbClr val="FFFFFF"/>
                </a:solidFill>
              </a:endParaRPr>
            </a:p>
          </p:txBody>
        </p:sp>
      </p:grpSp>
    </p:spTree>
    <p:extLst>
      <p:ext uri="{BB962C8B-B14F-4D97-AF65-F5344CB8AC3E}">
        <p14:creationId xmlns:p14="http://schemas.microsoft.com/office/powerpoint/2010/main" val="2160738654"/>
      </p:ext>
    </p:extLst>
  </p:cSld>
  <p:clrMapOvr>
    <a:masterClrMapping/>
  </p:clrMapOvr>
  <p:transition spd="med" advClick="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8"/>
          <p:cNvPicPr>
            <a:picLocks noChangeAspect="1"/>
          </p:cNvPicPr>
          <p:nvPr/>
        </p:nvPicPr>
        <p:blipFill>
          <a:blip r:embed="rId2"/>
          <a:stretch>
            <a:fillRect/>
          </a:stretch>
        </p:blipFill>
        <p:spPr>
          <a:xfrm>
            <a:off x="162468" y="149289"/>
            <a:ext cx="8807359" cy="1069797"/>
          </a:xfrm>
          <a:prstGeom prst="rect">
            <a:avLst/>
          </a:prstGeom>
        </p:spPr>
      </p:pic>
      <p:pic>
        <p:nvPicPr>
          <p:cNvPr id="13" name="Resim 12"/>
          <p:cNvPicPr>
            <a:picLocks noChangeAspect="1"/>
          </p:cNvPicPr>
          <p:nvPr/>
        </p:nvPicPr>
        <p:blipFill>
          <a:blip r:embed="rId3"/>
          <a:stretch>
            <a:fillRect/>
          </a:stretch>
        </p:blipFill>
        <p:spPr>
          <a:xfrm>
            <a:off x="7947042" y="149289"/>
            <a:ext cx="4102899" cy="1069797"/>
          </a:xfrm>
          <a:prstGeom prst="rect">
            <a:avLst/>
          </a:prstGeom>
        </p:spPr>
      </p:pic>
      <p:pic>
        <p:nvPicPr>
          <p:cNvPr id="14" name="Resim 13"/>
          <p:cNvPicPr>
            <a:picLocks noChangeAspect="1"/>
          </p:cNvPicPr>
          <p:nvPr/>
        </p:nvPicPr>
        <p:blipFill>
          <a:blip r:embed="rId4"/>
          <a:stretch>
            <a:fillRect/>
          </a:stretch>
        </p:blipFill>
        <p:spPr>
          <a:xfrm>
            <a:off x="162468" y="1351132"/>
            <a:ext cx="11887472" cy="429539"/>
          </a:xfrm>
          <a:prstGeom prst="rect">
            <a:avLst/>
          </a:prstGeom>
        </p:spPr>
      </p:pic>
      <p:sp>
        <p:nvSpPr>
          <p:cNvPr id="28" name="TextBox 24">
            <a:extLst>
              <a:ext uri="{FF2B5EF4-FFF2-40B4-BE49-F238E27FC236}">
                <a16:creationId xmlns:a16="http://schemas.microsoft.com/office/drawing/2014/main" xmlns="" id="{CCF5E8D6-2132-4973-98AF-E170110635BC}"/>
              </a:ext>
            </a:extLst>
          </p:cNvPr>
          <p:cNvSpPr txBox="1"/>
          <p:nvPr/>
        </p:nvSpPr>
        <p:spPr>
          <a:xfrm>
            <a:off x="3080802" y="2448305"/>
            <a:ext cx="8469119" cy="1500667"/>
          </a:xfrm>
          <a:prstGeom prst="rect">
            <a:avLst/>
          </a:prstGeom>
          <a:noFill/>
        </p:spPr>
        <p:txBody>
          <a:bodyPr wrap="square" rtlCol="0">
            <a:spAutoFit/>
          </a:bodyPr>
          <a:lstStyle>
            <a:defPPr>
              <a:defRPr lang="en-US"/>
            </a:defPPr>
            <a:lvl1pPr marR="0" lvl="0" indent="0" algn="just" fontAlgn="auto">
              <a:lnSpc>
                <a:spcPct val="100000"/>
              </a:lnSpc>
              <a:spcBef>
                <a:spcPts val="0"/>
              </a:spcBef>
              <a:spcAft>
                <a:spcPts val="0"/>
              </a:spcAft>
              <a:buClrTx/>
              <a:buSzTx/>
              <a:buFontTx/>
              <a:buNone/>
              <a:tabLst/>
              <a:defRPr kumimoji="0" sz="1600" b="0" i="0" u="none" strike="noStrike" cap="none" spc="0" normalizeH="0" baseline="0">
                <a:ln>
                  <a:noFill/>
                </a:ln>
                <a:solidFill>
                  <a:srgbClr val="FFFFFF"/>
                </a:solidFill>
                <a:effectLst/>
                <a:uLnTx/>
                <a:uFillTx/>
                <a:latin typeface="Open Sans" panose="020B0606030504020204" pitchFamily="34" charset="0"/>
              </a:defRPr>
            </a:lvl1pPr>
          </a:lstStyle>
          <a:p>
            <a:pPr marL="285750" indent="-285750" defTabSz="914400">
              <a:lnSpc>
                <a:spcPct val="200000"/>
              </a:lnSpc>
              <a:buFont typeface="Arial" panose="020B0604020202020204" pitchFamily="34" charset="0"/>
              <a:buChar char="•"/>
            </a:pPr>
            <a:r>
              <a:rPr lang="tr-TR" dirty="0" smtClean="0">
                <a:solidFill>
                  <a:prstClr val="black"/>
                </a:solidFill>
                <a:latin typeface="+mn-lt"/>
              </a:rPr>
              <a:t>Uygulama</a:t>
            </a:r>
            <a:r>
              <a:rPr lang="tr-TR" dirty="0">
                <a:solidFill>
                  <a:prstClr val="black"/>
                </a:solidFill>
                <a:latin typeface="+mn-lt"/>
              </a:rPr>
              <a:t>, kitapçıkta yer alan derslerin kitapçıktaki sırası takip edilerek gerçekleştirilecektir. Bu süre zarfında, soru kitapçıkları ve cevap kâğıtları sınıftan dışarı çıkarılmayacak ve evrakların güvenliği ile ilgili gerekli tedbirler okul yönetimlerince alınacaktır.</a:t>
            </a:r>
          </a:p>
        </p:txBody>
      </p:sp>
      <p:sp>
        <p:nvSpPr>
          <p:cNvPr id="38" name="TextBox 25">
            <a:extLst>
              <a:ext uri="{FF2B5EF4-FFF2-40B4-BE49-F238E27FC236}">
                <a16:creationId xmlns:a16="http://schemas.microsoft.com/office/drawing/2014/main" xmlns="" id="{180D8F4E-3800-4F80-95CC-6182511256DF}"/>
              </a:ext>
            </a:extLst>
          </p:cNvPr>
          <p:cNvSpPr txBox="1"/>
          <p:nvPr/>
        </p:nvSpPr>
        <p:spPr>
          <a:xfrm>
            <a:off x="704850" y="1414613"/>
            <a:ext cx="7905749" cy="369332"/>
          </a:xfrm>
          <a:prstGeom prst="rect">
            <a:avLst/>
          </a:prstGeom>
          <a:noFill/>
        </p:spPr>
        <p:txBody>
          <a:bodyPr wrap="square" rtlCol="0">
            <a:spAutoFit/>
          </a:bodyPr>
          <a:lstStyle/>
          <a:p>
            <a:pPr defTabSz="914400"/>
            <a:r>
              <a:rPr lang="tr-TR" b="1" dirty="0">
                <a:solidFill>
                  <a:prstClr val="white"/>
                </a:solidFill>
              </a:rPr>
              <a:t>KAZANIM DEĞERLENDİRME UYGULAMASI’NDA DİKKAT EDİLECEK HUSUSLAR </a:t>
            </a:r>
            <a:endParaRPr lang="tr-TR" dirty="0">
              <a:solidFill>
                <a:prstClr val="white"/>
              </a:solidFill>
            </a:endParaRPr>
          </a:p>
        </p:txBody>
      </p:sp>
      <p:grpSp>
        <p:nvGrpSpPr>
          <p:cNvPr id="18" name="Grup 17">
            <a:extLst>
              <a:ext uri="{FF2B5EF4-FFF2-40B4-BE49-F238E27FC236}">
                <a16:creationId xmlns:a16="http://schemas.microsoft.com/office/drawing/2014/main" xmlns="" id="{DC213168-748F-40AB-B77D-BE4CAA1B9428}"/>
              </a:ext>
            </a:extLst>
          </p:cNvPr>
          <p:cNvGrpSpPr/>
          <p:nvPr/>
        </p:nvGrpSpPr>
        <p:grpSpPr>
          <a:xfrm>
            <a:off x="501935" y="2467687"/>
            <a:ext cx="2292129" cy="1460846"/>
            <a:chOff x="547092" y="3187497"/>
            <a:chExt cx="2701686" cy="1564301"/>
          </a:xfrm>
        </p:grpSpPr>
        <p:sp>
          <p:nvSpPr>
            <p:cNvPr id="19" name="Speech Bubble: Rectangle with Corners Rounded 1">
              <a:extLst>
                <a:ext uri="{FF2B5EF4-FFF2-40B4-BE49-F238E27FC236}">
                  <a16:creationId xmlns:a16="http://schemas.microsoft.com/office/drawing/2014/main" xmlns="" id="{DED8432E-796D-4446-8C44-14FBB5E65CE3}"/>
                </a:ext>
              </a:extLst>
            </p:cNvPr>
            <p:cNvSpPr/>
            <p:nvPr/>
          </p:nvSpPr>
          <p:spPr>
            <a:xfrm rot="21115072">
              <a:off x="547092" y="3405710"/>
              <a:ext cx="938041" cy="891069"/>
            </a:xfrm>
            <a:prstGeom prst="wedgeRoundRectCallout">
              <a:avLst>
                <a:gd name="adj1" fmla="val 43999"/>
                <a:gd name="adj2" fmla="val 75815"/>
                <a:gd name="adj3" fmla="val 1666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srgbClr val="FFFFFF"/>
                </a:solidFill>
              </a:endParaRPr>
            </a:p>
          </p:txBody>
        </p:sp>
        <p:sp>
          <p:nvSpPr>
            <p:cNvPr id="20" name="Speech Bubble: Rectangle 3">
              <a:extLst>
                <a:ext uri="{FF2B5EF4-FFF2-40B4-BE49-F238E27FC236}">
                  <a16:creationId xmlns:a16="http://schemas.microsoft.com/office/drawing/2014/main" xmlns="" id="{48219B63-E60D-4CFB-8BE1-159B65CADA53}"/>
                </a:ext>
              </a:extLst>
            </p:cNvPr>
            <p:cNvSpPr/>
            <p:nvPr/>
          </p:nvSpPr>
          <p:spPr>
            <a:xfrm rot="659947">
              <a:off x="2336804" y="3405710"/>
              <a:ext cx="904876" cy="875716"/>
            </a:xfrm>
            <a:prstGeom prst="wedgeRectCallout">
              <a:avLst>
                <a:gd name="adj1" fmla="val -48738"/>
                <a:gd name="adj2" fmla="val 8000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srgbClr val="FFFFFF"/>
                </a:solidFill>
              </a:endParaRPr>
            </a:p>
          </p:txBody>
        </p:sp>
        <p:sp>
          <p:nvSpPr>
            <p:cNvPr id="21" name="Speech Bubble: Oval 6">
              <a:extLst>
                <a:ext uri="{FF2B5EF4-FFF2-40B4-BE49-F238E27FC236}">
                  <a16:creationId xmlns:a16="http://schemas.microsoft.com/office/drawing/2014/main" xmlns="" id="{2FA6E315-D6D0-43AD-93ED-5E6F6B3B0ACE}"/>
                </a:ext>
              </a:extLst>
            </p:cNvPr>
            <p:cNvSpPr/>
            <p:nvPr/>
          </p:nvSpPr>
          <p:spPr>
            <a:xfrm>
              <a:off x="1310120" y="3187497"/>
              <a:ext cx="1233283" cy="1043077"/>
            </a:xfrm>
            <a:prstGeom prst="wedgeEllipseCallout">
              <a:avLst>
                <a:gd name="adj1" fmla="val -6977"/>
                <a:gd name="adj2" fmla="val 742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srgbClr val="FFFFFF"/>
                </a:solidFill>
              </a:endParaRPr>
            </a:p>
          </p:txBody>
        </p:sp>
        <p:grpSp>
          <p:nvGrpSpPr>
            <p:cNvPr id="22" name="Group 10">
              <a:extLst>
                <a:ext uri="{FF2B5EF4-FFF2-40B4-BE49-F238E27FC236}">
                  <a16:creationId xmlns:a16="http://schemas.microsoft.com/office/drawing/2014/main" xmlns="" id="{6E3E0537-B949-4E41-A1B2-8C4806E60A9A}"/>
                </a:ext>
              </a:extLst>
            </p:cNvPr>
            <p:cNvGrpSpPr/>
            <p:nvPr/>
          </p:nvGrpSpPr>
          <p:grpSpPr>
            <a:xfrm>
              <a:off x="1730315" y="3653528"/>
              <a:ext cx="530267" cy="328755"/>
              <a:chOff x="7582599" y="4457958"/>
              <a:chExt cx="347389" cy="205179"/>
            </a:xfrm>
            <a:solidFill>
              <a:srgbClr val="00B050"/>
            </a:solidFill>
          </p:grpSpPr>
          <p:sp>
            <p:nvSpPr>
              <p:cNvPr id="26" name="Rectangle: Rounded Corners 12">
                <a:extLst>
                  <a:ext uri="{FF2B5EF4-FFF2-40B4-BE49-F238E27FC236}">
                    <a16:creationId xmlns:a16="http://schemas.microsoft.com/office/drawing/2014/main" xmlns="" id="{591882E7-F7CF-438C-ACAF-B4C80B14D478}"/>
                  </a:ext>
                </a:extLst>
              </p:cNvPr>
              <p:cNvSpPr/>
              <p:nvPr/>
            </p:nvSpPr>
            <p:spPr>
              <a:xfrm rot="2700000">
                <a:off x="7527711" y="4512846"/>
                <a:ext cx="205179" cy="9540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srgbClr val="FFFFFF"/>
                  </a:solidFill>
                </a:endParaRPr>
              </a:p>
            </p:txBody>
          </p:sp>
          <p:sp>
            <p:nvSpPr>
              <p:cNvPr id="27" name="Rectangle: Rounded Corners 13">
                <a:extLst>
                  <a:ext uri="{FF2B5EF4-FFF2-40B4-BE49-F238E27FC236}">
                    <a16:creationId xmlns:a16="http://schemas.microsoft.com/office/drawing/2014/main" xmlns="" id="{5AEF5F4A-F4E8-4F30-9C5F-F080141C427B}"/>
                  </a:ext>
                </a:extLst>
              </p:cNvPr>
              <p:cNvSpPr/>
              <p:nvPr/>
            </p:nvSpPr>
            <p:spPr>
              <a:xfrm rot="8100000">
                <a:off x="7590361" y="4465313"/>
                <a:ext cx="339627" cy="954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srgbClr val="FFFFFF"/>
                  </a:solidFill>
                </a:endParaRPr>
              </a:p>
            </p:txBody>
          </p:sp>
        </p:grpSp>
        <p:sp>
          <p:nvSpPr>
            <p:cNvPr id="23" name="TextBox 14">
              <a:extLst>
                <a:ext uri="{FF2B5EF4-FFF2-40B4-BE49-F238E27FC236}">
                  <a16:creationId xmlns:a16="http://schemas.microsoft.com/office/drawing/2014/main" xmlns="" id="{D913DCAD-0EBC-4E4A-89FA-1E4855594D6A}"/>
                </a:ext>
              </a:extLst>
            </p:cNvPr>
            <p:cNvSpPr txBox="1"/>
            <p:nvPr/>
          </p:nvSpPr>
          <p:spPr>
            <a:xfrm rot="656027">
              <a:off x="2320529" y="3252720"/>
              <a:ext cx="928249" cy="1200329"/>
            </a:xfrm>
            <a:prstGeom prst="rect">
              <a:avLst/>
            </a:prstGeom>
            <a:noFill/>
          </p:spPr>
          <p:txBody>
            <a:bodyPr wrap="square" rtlCol="0">
              <a:spAutoFit/>
            </a:bodyPr>
            <a:lstStyle/>
            <a:p>
              <a:pPr algn="ctr" defTabSz="914400">
                <a:defRPr/>
              </a:pPr>
              <a:r>
                <a:rPr lang="ru-RU" sz="7200" b="1" dirty="0">
                  <a:solidFill>
                    <a:srgbClr val="FFFFFF"/>
                  </a:solidFill>
                  <a:latin typeface="Noto Sans" panose="020B0502040504020204" pitchFamily="34"/>
                  <a:ea typeface="Noto Sans" panose="020B0502040504020204" pitchFamily="34"/>
                  <a:cs typeface="Noto Sans" panose="020B0502040504020204" pitchFamily="34"/>
                </a:rPr>
                <a:t>!</a:t>
              </a:r>
              <a:endParaRPr lang="en-US" sz="35300" b="1"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24" name="TextBox 15">
              <a:extLst>
                <a:ext uri="{FF2B5EF4-FFF2-40B4-BE49-F238E27FC236}">
                  <a16:creationId xmlns:a16="http://schemas.microsoft.com/office/drawing/2014/main" xmlns="" id="{A9D5432B-7DA4-43C7-A7A1-D7891B8648D5}"/>
                </a:ext>
              </a:extLst>
            </p:cNvPr>
            <p:cNvSpPr txBox="1"/>
            <p:nvPr/>
          </p:nvSpPr>
          <p:spPr>
            <a:xfrm rot="21154896">
              <a:off x="560648" y="3215646"/>
              <a:ext cx="928249" cy="1323439"/>
            </a:xfrm>
            <a:prstGeom prst="rect">
              <a:avLst/>
            </a:prstGeom>
            <a:noFill/>
          </p:spPr>
          <p:txBody>
            <a:bodyPr wrap="square" rtlCol="0">
              <a:spAutoFit/>
            </a:bodyPr>
            <a:lstStyle/>
            <a:p>
              <a:pPr algn="ctr" defTabSz="914400">
                <a:defRPr/>
              </a:pPr>
              <a:r>
                <a:rPr lang="en-US" sz="8000" b="1" dirty="0">
                  <a:solidFill>
                    <a:srgbClr val="FFFFFF"/>
                  </a:solidFill>
                  <a:latin typeface="Noto Sans" panose="020B0502040504020204" pitchFamily="34"/>
                  <a:ea typeface="Noto Sans" panose="020B0502040504020204" pitchFamily="34"/>
                  <a:cs typeface="Noto Sans" panose="020B0502040504020204" pitchFamily="34"/>
                </a:rPr>
                <a:t>?</a:t>
              </a:r>
              <a:endParaRPr lang="en-US" sz="5400" b="1"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25" name="Oval 24">
              <a:extLst>
                <a:ext uri="{FF2B5EF4-FFF2-40B4-BE49-F238E27FC236}">
                  <a16:creationId xmlns:a16="http://schemas.microsoft.com/office/drawing/2014/main" xmlns="" id="{86B82AB7-4B9F-44D4-AB0E-8CAF8124C061}"/>
                </a:ext>
              </a:extLst>
            </p:cNvPr>
            <p:cNvSpPr/>
            <p:nvPr/>
          </p:nvSpPr>
          <p:spPr>
            <a:xfrm>
              <a:off x="1127777" y="4591801"/>
              <a:ext cx="1527156" cy="159997"/>
            </a:xfrm>
            <a:prstGeom prst="ellipse">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dirty="0">
                <a:solidFill>
                  <a:srgbClr val="FFFFFF"/>
                </a:solidFill>
              </a:endParaRPr>
            </a:p>
          </p:txBody>
        </p:sp>
      </p:grpSp>
    </p:spTree>
    <p:extLst>
      <p:ext uri="{BB962C8B-B14F-4D97-AF65-F5344CB8AC3E}">
        <p14:creationId xmlns:p14="http://schemas.microsoft.com/office/powerpoint/2010/main" val="1053570713"/>
      </p:ext>
    </p:extLst>
  </p:cSld>
  <p:clrMapOvr>
    <a:masterClrMapping/>
  </p:clrMapOvr>
  <p:transition spd="med" advClick="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8"/>
          <p:cNvPicPr>
            <a:picLocks noChangeAspect="1"/>
          </p:cNvPicPr>
          <p:nvPr/>
        </p:nvPicPr>
        <p:blipFill>
          <a:blip r:embed="rId2"/>
          <a:stretch>
            <a:fillRect/>
          </a:stretch>
        </p:blipFill>
        <p:spPr>
          <a:xfrm>
            <a:off x="162468" y="149289"/>
            <a:ext cx="8807359" cy="1069797"/>
          </a:xfrm>
          <a:prstGeom prst="rect">
            <a:avLst/>
          </a:prstGeom>
        </p:spPr>
      </p:pic>
      <p:pic>
        <p:nvPicPr>
          <p:cNvPr id="13" name="Resim 12"/>
          <p:cNvPicPr>
            <a:picLocks noChangeAspect="1"/>
          </p:cNvPicPr>
          <p:nvPr/>
        </p:nvPicPr>
        <p:blipFill>
          <a:blip r:embed="rId3"/>
          <a:stretch>
            <a:fillRect/>
          </a:stretch>
        </p:blipFill>
        <p:spPr>
          <a:xfrm>
            <a:off x="7947042" y="149289"/>
            <a:ext cx="4102899" cy="1069797"/>
          </a:xfrm>
          <a:prstGeom prst="rect">
            <a:avLst/>
          </a:prstGeom>
        </p:spPr>
      </p:pic>
      <p:pic>
        <p:nvPicPr>
          <p:cNvPr id="14" name="Resim 13"/>
          <p:cNvPicPr>
            <a:picLocks noChangeAspect="1"/>
          </p:cNvPicPr>
          <p:nvPr/>
        </p:nvPicPr>
        <p:blipFill>
          <a:blip r:embed="rId4"/>
          <a:stretch>
            <a:fillRect/>
          </a:stretch>
        </p:blipFill>
        <p:spPr>
          <a:xfrm>
            <a:off x="162468" y="1351132"/>
            <a:ext cx="11887472" cy="429539"/>
          </a:xfrm>
          <a:prstGeom prst="rect">
            <a:avLst/>
          </a:prstGeom>
        </p:spPr>
      </p:pic>
      <p:sp>
        <p:nvSpPr>
          <p:cNvPr id="30" name="TextBox 27">
            <a:extLst>
              <a:ext uri="{FF2B5EF4-FFF2-40B4-BE49-F238E27FC236}">
                <a16:creationId xmlns:a16="http://schemas.microsoft.com/office/drawing/2014/main" xmlns="" id="{B28E29FF-87BE-45A8-882B-B961681B3697}"/>
              </a:ext>
            </a:extLst>
          </p:cNvPr>
          <p:cNvSpPr txBox="1"/>
          <p:nvPr/>
        </p:nvSpPr>
        <p:spPr>
          <a:xfrm>
            <a:off x="2820153" y="1999018"/>
            <a:ext cx="9049955" cy="3699474"/>
          </a:xfrm>
          <a:prstGeom prst="rect">
            <a:avLst/>
          </a:prstGeom>
          <a:noFill/>
        </p:spPr>
        <p:txBody>
          <a:bodyPr wrap="square" rtlCol="0">
            <a:spAutoFit/>
          </a:bodyPr>
          <a:lstStyle/>
          <a:p>
            <a:pPr marL="342900" indent="-342900" defTabSz="914400">
              <a:lnSpc>
                <a:spcPct val="200000"/>
              </a:lnSpc>
              <a:buFont typeface="Arial" panose="020B0604020202020204" pitchFamily="34" charset="0"/>
              <a:buChar char="•"/>
            </a:pPr>
            <a:r>
              <a:rPr lang="tr-TR" sz="2000" dirty="0" smtClean="0">
                <a:solidFill>
                  <a:prstClr val="black"/>
                </a:solidFill>
              </a:rPr>
              <a:t>Liselerdeki </a:t>
            </a:r>
            <a:r>
              <a:rPr lang="tr-TR" sz="2000" dirty="0">
                <a:solidFill>
                  <a:prstClr val="black"/>
                </a:solidFill>
              </a:rPr>
              <a:t>uygulama için Türk dili ve edebiyatı, matematik ve fen grubu (fizik-kimya-biyoloji) derslerinin tümünü alan öğrenciler bütün uygulamalara </a:t>
            </a:r>
            <a:r>
              <a:rPr lang="tr-TR" sz="2000" dirty="0" smtClean="0">
                <a:solidFill>
                  <a:prstClr val="black"/>
                </a:solidFill>
              </a:rPr>
              <a:t>katılacaktır.</a:t>
            </a:r>
          </a:p>
          <a:p>
            <a:pPr marL="342900" indent="-342900" defTabSz="914400">
              <a:lnSpc>
                <a:spcPct val="200000"/>
              </a:lnSpc>
              <a:buFont typeface="Arial" panose="020B0604020202020204" pitchFamily="34" charset="0"/>
              <a:buChar char="•"/>
            </a:pPr>
            <a:r>
              <a:rPr lang="tr-TR" sz="2000" dirty="0" smtClean="0">
                <a:solidFill>
                  <a:srgbClr val="FF0000"/>
                </a:solidFill>
              </a:rPr>
              <a:t>Türk </a:t>
            </a:r>
            <a:r>
              <a:rPr lang="tr-TR" sz="2000" dirty="0">
                <a:solidFill>
                  <a:srgbClr val="FF0000"/>
                </a:solidFill>
              </a:rPr>
              <a:t>dili ve edebiyatı, matematik ve fen grubu (fizik-kimya-biyoloji) derslerinden herhangi birini almayan öğrenciler ise uygulamaya sadece aldıkları derslerden katılacaktır.</a:t>
            </a:r>
            <a:r>
              <a:rPr lang="tr-TR" sz="2000" dirty="0">
                <a:solidFill>
                  <a:prstClr val="black"/>
                </a:solidFill>
              </a:rPr>
              <a:t> </a:t>
            </a:r>
            <a:endParaRPr lang="tr-TR" sz="2000" dirty="0" smtClean="0">
              <a:solidFill>
                <a:prstClr val="black"/>
              </a:solidFill>
            </a:endParaRPr>
          </a:p>
          <a:p>
            <a:pPr marL="342900" indent="-342900" defTabSz="914400">
              <a:lnSpc>
                <a:spcPct val="200000"/>
              </a:lnSpc>
              <a:buFont typeface="Arial" panose="020B0604020202020204" pitchFamily="34" charset="0"/>
              <a:buChar char="•"/>
            </a:pPr>
            <a:r>
              <a:rPr lang="tr-TR" sz="2000" dirty="0" smtClean="0">
                <a:solidFill>
                  <a:srgbClr val="FF0000"/>
                </a:solidFill>
              </a:rPr>
              <a:t>Ancak </a:t>
            </a:r>
            <a:r>
              <a:rPr lang="tr-TR" sz="2000" dirty="0">
                <a:solidFill>
                  <a:srgbClr val="FF0000"/>
                </a:solidFill>
              </a:rPr>
              <a:t>hiçbir koşulda uygulamanın başlangıç saati ve süreleri değiştirilmeyecektir. </a:t>
            </a:r>
          </a:p>
        </p:txBody>
      </p:sp>
      <p:sp>
        <p:nvSpPr>
          <p:cNvPr id="39" name="TextBox 25">
            <a:extLst>
              <a:ext uri="{FF2B5EF4-FFF2-40B4-BE49-F238E27FC236}">
                <a16:creationId xmlns:a16="http://schemas.microsoft.com/office/drawing/2014/main" xmlns="" id="{B0685B92-3933-4C1F-BEE4-DDDC4D52B61A}"/>
              </a:ext>
            </a:extLst>
          </p:cNvPr>
          <p:cNvSpPr txBox="1"/>
          <p:nvPr/>
        </p:nvSpPr>
        <p:spPr>
          <a:xfrm>
            <a:off x="704850" y="1414613"/>
            <a:ext cx="7905749" cy="369332"/>
          </a:xfrm>
          <a:prstGeom prst="rect">
            <a:avLst/>
          </a:prstGeom>
          <a:noFill/>
        </p:spPr>
        <p:txBody>
          <a:bodyPr wrap="square" rtlCol="0">
            <a:spAutoFit/>
          </a:bodyPr>
          <a:lstStyle/>
          <a:p>
            <a:pPr defTabSz="914400"/>
            <a:r>
              <a:rPr lang="tr-TR" b="1" dirty="0">
                <a:solidFill>
                  <a:prstClr val="white"/>
                </a:solidFill>
              </a:rPr>
              <a:t>KAZANIM DEĞERLENDİRME UYGULAMASI’NDA DİKKAT EDİLECEK HUSUSLAR </a:t>
            </a:r>
            <a:endParaRPr lang="tr-TR" dirty="0">
              <a:solidFill>
                <a:prstClr val="white"/>
              </a:solidFill>
            </a:endParaRPr>
          </a:p>
        </p:txBody>
      </p:sp>
      <p:grpSp>
        <p:nvGrpSpPr>
          <p:cNvPr id="17" name="Grup 16">
            <a:extLst>
              <a:ext uri="{FF2B5EF4-FFF2-40B4-BE49-F238E27FC236}">
                <a16:creationId xmlns:a16="http://schemas.microsoft.com/office/drawing/2014/main" xmlns="" id="{404C60BF-08FA-4B64-AD1A-28FC34B09EF5}"/>
              </a:ext>
            </a:extLst>
          </p:cNvPr>
          <p:cNvGrpSpPr/>
          <p:nvPr/>
        </p:nvGrpSpPr>
        <p:grpSpPr>
          <a:xfrm>
            <a:off x="501935" y="2467687"/>
            <a:ext cx="2292129" cy="1460846"/>
            <a:chOff x="547092" y="3187497"/>
            <a:chExt cx="2701686" cy="1564301"/>
          </a:xfrm>
        </p:grpSpPr>
        <p:sp>
          <p:nvSpPr>
            <p:cNvPr id="18" name="Speech Bubble: Rectangle with Corners Rounded 1">
              <a:extLst>
                <a:ext uri="{FF2B5EF4-FFF2-40B4-BE49-F238E27FC236}">
                  <a16:creationId xmlns:a16="http://schemas.microsoft.com/office/drawing/2014/main" xmlns="" id="{FBDA6EC4-132F-443D-B513-ECB172201EE7}"/>
                </a:ext>
              </a:extLst>
            </p:cNvPr>
            <p:cNvSpPr/>
            <p:nvPr/>
          </p:nvSpPr>
          <p:spPr>
            <a:xfrm rot="21115072">
              <a:off x="547092" y="3405710"/>
              <a:ext cx="938041" cy="891069"/>
            </a:xfrm>
            <a:prstGeom prst="wedgeRoundRectCallout">
              <a:avLst>
                <a:gd name="adj1" fmla="val 43999"/>
                <a:gd name="adj2" fmla="val 75815"/>
                <a:gd name="adj3" fmla="val 1666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srgbClr val="FFFFFF"/>
                </a:solidFill>
              </a:endParaRPr>
            </a:p>
          </p:txBody>
        </p:sp>
        <p:sp>
          <p:nvSpPr>
            <p:cNvPr id="19" name="Speech Bubble: Rectangle 3">
              <a:extLst>
                <a:ext uri="{FF2B5EF4-FFF2-40B4-BE49-F238E27FC236}">
                  <a16:creationId xmlns:a16="http://schemas.microsoft.com/office/drawing/2014/main" xmlns="" id="{55E38AD4-356B-4F53-8065-B565AAE815A5}"/>
                </a:ext>
              </a:extLst>
            </p:cNvPr>
            <p:cNvSpPr/>
            <p:nvPr/>
          </p:nvSpPr>
          <p:spPr>
            <a:xfrm rot="659947">
              <a:off x="2336804" y="3405710"/>
              <a:ext cx="904876" cy="875716"/>
            </a:xfrm>
            <a:prstGeom prst="wedgeRectCallout">
              <a:avLst>
                <a:gd name="adj1" fmla="val -48738"/>
                <a:gd name="adj2" fmla="val 8000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srgbClr val="FFFFFF"/>
                </a:solidFill>
              </a:endParaRPr>
            </a:p>
          </p:txBody>
        </p:sp>
        <p:sp>
          <p:nvSpPr>
            <p:cNvPr id="20" name="Speech Bubble: Oval 6">
              <a:extLst>
                <a:ext uri="{FF2B5EF4-FFF2-40B4-BE49-F238E27FC236}">
                  <a16:creationId xmlns:a16="http://schemas.microsoft.com/office/drawing/2014/main" xmlns="" id="{BD4BF961-302A-4915-9CC7-BEA41616ECE7}"/>
                </a:ext>
              </a:extLst>
            </p:cNvPr>
            <p:cNvSpPr/>
            <p:nvPr/>
          </p:nvSpPr>
          <p:spPr>
            <a:xfrm>
              <a:off x="1310120" y="3187497"/>
              <a:ext cx="1233283" cy="1043077"/>
            </a:xfrm>
            <a:prstGeom prst="wedgeEllipseCallout">
              <a:avLst>
                <a:gd name="adj1" fmla="val -6977"/>
                <a:gd name="adj2" fmla="val 742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srgbClr val="FFFFFF"/>
                </a:solidFill>
              </a:endParaRPr>
            </a:p>
          </p:txBody>
        </p:sp>
        <p:grpSp>
          <p:nvGrpSpPr>
            <p:cNvPr id="21" name="Group 10">
              <a:extLst>
                <a:ext uri="{FF2B5EF4-FFF2-40B4-BE49-F238E27FC236}">
                  <a16:creationId xmlns:a16="http://schemas.microsoft.com/office/drawing/2014/main" xmlns="" id="{A59500E7-1C2C-470C-A694-B11D22676B9B}"/>
                </a:ext>
              </a:extLst>
            </p:cNvPr>
            <p:cNvGrpSpPr/>
            <p:nvPr/>
          </p:nvGrpSpPr>
          <p:grpSpPr>
            <a:xfrm>
              <a:off x="1730315" y="3653528"/>
              <a:ext cx="530267" cy="328755"/>
              <a:chOff x="7582599" y="4457958"/>
              <a:chExt cx="347389" cy="205179"/>
            </a:xfrm>
            <a:solidFill>
              <a:srgbClr val="00B050"/>
            </a:solidFill>
          </p:grpSpPr>
          <p:sp>
            <p:nvSpPr>
              <p:cNvPr id="25" name="Rectangle: Rounded Corners 12">
                <a:extLst>
                  <a:ext uri="{FF2B5EF4-FFF2-40B4-BE49-F238E27FC236}">
                    <a16:creationId xmlns:a16="http://schemas.microsoft.com/office/drawing/2014/main" xmlns="" id="{4AA94B06-716F-468A-8AB8-72FCA369197B}"/>
                  </a:ext>
                </a:extLst>
              </p:cNvPr>
              <p:cNvSpPr/>
              <p:nvPr/>
            </p:nvSpPr>
            <p:spPr>
              <a:xfrm rot="2700000">
                <a:off x="7527711" y="4512846"/>
                <a:ext cx="205179" cy="9540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srgbClr val="FFFFFF"/>
                  </a:solidFill>
                </a:endParaRPr>
              </a:p>
            </p:txBody>
          </p:sp>
          <p:sp>
            <p:nvSpPr>
              <p:cNvPr id="26" name="Rectangle: Rounded Corners 13">
                <a:extLst>
                  <a:ext uri="{FF2B5EF4-FFF2-40B4-BE49-F238E27FC236}">
                    <a16:creationId xmlns:a16="http://schemas.microsoft.com/office/drawing/2014/main" xmlns="" id="{4E0CFDDB-6B80-46A2-91E4-1F660BBD9535}"/>
                  </a:ext>
                </a:extLst>
              </p:cNvPr>
              <p:cNvSpPr/>
              <p:nvPr/>
            </p:nvSpPr>
            <p:spPr>
              <a:xfrm rot="8100000">
                <a:off x="7590361" y="4465313"/>
                <a:ext cx="339627" cy="954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srgbClr val="FFFFFF"/>
                  </a:solidFill>
                </a:endParaRPr>
              </a:p>
            </p:txBody>
          </p:sp>
        </p:grpSp>
        <p:sp>
          <p:nvSpPr>
            <p:cNvPr id="22" name="TextBox 14">
              <a:extLst>
                <a:ext uri="{FF2B5EF4-FFF2-40B4-BE49-F238E27FC236}">
                  <a16:creationId xmlns:a16="http://schemas.microsoft.com/office/drawing/2014/main" xmlns="" id="{610CD98A-6578-4040-8A39-D07BD1AF56BD}"/>
                </a:ext>
              </a:extLst>
            </p:cNvPr>
            <p:cNvSpPr txBox="1"/>
            <p:nvPr/>
          </p:nvSpPr>
          <p:spPr>
            <a:xfrm rot="656027">
              <a:off x="2320529" y="3252720"/>
              <a:ext cx="928249" cy="1200329"/>
            </a:xfrm>
            <a:prstGeom prst="rect">
              <a:avLst/>
            </a:prstGeom>
            <a:noFill/>
          </p:spPr>
          <p:txBody>
            <a:bodyPr wrap="square" rtlCol="0">
              <a:spAutoFit/>
            </a:bodyPr>
            <a:lstStyle/>
            <a:p>
              <a:pPr algn="ctr" defTabSz="914400">
                <a:defRPr/>
              </a:pPr>
              <a:r>
                <a:rPr lang="ru-RU" sz="7200" b="1" dirty="0">
                  <a:solidFill>
                    <a:srgbClr val="FFFFFF"/>
                  </a:solidFill>
                  <a:latin typeface="Noto Sans" panose="020B0502040504020204" pitchFamily="34"/>
                  <a:ea typeface="Noto Sans" panose="020B0502040504020204" pitchFamily="34"/>
                  <a:cs typeface="Noto Sans" panose="020B0502040504020204" pitchFamily="34"/>
                </a:rPr>
                <a:t>!</a:t>
              </a:r>
              <a:endParaRPr lang="en-US" sz="35300" b="1"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23" name="TextBox 15">
              <a:extLst>
                <a:ext uri="{FF2B5EF4-FFF2-40B4-BE49-F238E27FC236}">
                  <a16:creationId xmlns:a16="http://schemas.microsoft.com/office/drawing/2014/main" xmlns="" id="{8C87CB22-6958-4700-99A0-31B13537EF80}"/>
                </a:ext>
              </a:extLst>
            </p:cNvPr>
            <p:cNvSpPr txBox="1"/>
            <p:nvPr/>
          </p:nvSpPr>
          <p:spPr>
            <a:xfrm rot="21154896">
              <a:off x="560648" y="3215646"/>
              <a:ext cx="928249" cy="1323439"/>
            </a:xfrm>
            <a:prstGeom prst="rect">
              <a:avLst/>
            </a:prstGeom>
            <a:noFill/>
          </p:spPr>
          <p:txBody>
            <a:bodyPr wrap="square" rtlCol="0">
              <a:spAutoFit/>
            </a:bodyPr>
            <a:lstStyle/>
            <a:p>
              <a:pPr algn="ctr" defTabSz="914400">
                <a:defRPr/>
              </a:pPr>
              <a:r>
                <a:rPr lang="en-US" sz="8000" b="1" dirty="0">
                  <a:solidFill>
                    <a:srgbClr val="FFFFFF"/>
                  </a:solidFill>
                  <a:latin typeface="Noto Sans" panose="020B0502040504020204" pitchFamily="34"/>
                  <a:ea typeface="Noto Sans" panose="020B0502040504020204" pitchFamily="34"/>
                  <a:cs typeface="Noto Sans" panose="020B0502040504020204" pitchFamily="34"/>
                </a:rPr>
                <a:t>?</a:t>
              </a:r>
              <a:endParaRPr lang="en-US" sz="5400" b="1"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24" name="Oval 23">
              <a:extLst>
                <a:ext uri="{FF2B5EF4-FFF2-40B4-BE49-F238E27FC236}">
                  <a16:creationId xmlns:a16="http://schemas.microsoft.com/office/drawing/2014/main" xmlns="" id="{5882A00A-6080-41CC-AF9D-2F7167BC1BA4}"/>
                </a:ext>
              </a:extLst>
            </p:cNvPr>
            <p:cNvSpPr/>
            <p:nvPr/>
          </p:nvSpPr>
          <p:spPr>
            <a:xfrm>
              <a:off x="1127777" y="4591801"/>
              <a:ext cx="1527156" cy="159997"/>
            </a:xfrm>
            <a:prstGeom prst="ellipse">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dirty="0">
                <a:solidFill>
                  <a:srgbClr val="FFFFFF"/>
                </a:solidFill>
              </a:endParaRPr>
            </a:p>
          </p:txBody>
        </p:sp>
      </p:grpSp>
    </p:spTree>
    <p:extLst>
      <p:ext uri="{BB962C8B-B14F-4D97-AF65-F5344CB8AC3E}">
        <p14:creationId xmlns:p14="http://schemas.microsoft.com/office/powerpoint/2010/main" val="2963675361"/>
      </p:ext>
    </p:extLst>
  </p:cSld>
  <p:clrMapOvr>
    <a:masterClrMapping/>
  </p:clrMapOvr>
  <p:transition spd="med" advClick="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8"/>
          <p:cNvPicPr>
            <a:picLocks noChangeAspect="1"/>
          </p:cNvPicPr>
          <p:nvPr/>
        </p:nvPicPr>
        <p:blipFill>
          <a:blip r:embed="rId2"/>
          <a:stretch>
            <a:fillRect/>
          </a:stretch>
        </p:blipFill>
        <p:spPr>
          <a:xfrm>
            <a:off x="162468" y="149289"/>
            <a:ext cx="8807359" cy="1069797"/>
          </a:xfrm>
          <a:prstGeom prst="rect">
            <a:avLst/>
          </a:prstGeom>
        </p:spPr>
      </p:pic>
      <p:pic>
        <p:nvPicPr>
          <p:cNvPr id="13" name="Resim 12"/>
          <p:cNvPicPr>
            <a:picLocks noChangeAspect="1"/>
          </p:cNvPicPr>
          <p:nvPr/>
        </p:nvPicPr>
        <p:blipFill>
          <a:blip r:embed="rId3"/>
          <a:stretch>
            <a:fillRect/>
          </a:stretch>
        </p:blipFill>
        <p:spPr>
          <a:xfrm>
            <a:off x="7947042" y="149289"/>
            <a:ext cx="4102899" cy="1069797"/>
          </a:xfrm>
          <a:prstGeom prst="rect">
            <a:avLst/>
          </a:prstGeom>
        </p:spPr>
      </p:pic>
      <p:pic>
        <p:nvPicPr>
          <p:cNvPr id="14" name="Resim 13"/>
          <p:cNvPicPr>
            <a:picLocks noChangeAspect="1"/>
          </p:cNvPicPr>
          <p:nvPr/>
        </p:nvPicPr>
        <p:blipFill>
          <a:blip r:embed="rId4"/>
          <a:stretch>
            <a:fillRect/>
          </a:stretch>
        </p:blipFill>
        <p:spPr>
          <a:xfrm>
            <a:off x="162468" y="1351132"/>
            <a:ext cx="11887472" cy="429539"/>
          </a:xfrm>
          <a:prstGeom prst="rect">
            <a:avLst/>
          </a:prstGeom>
        </p:spPr>
      </p:pic>
      <p:sp>
        <p:nvSpPr>
          <p:cNvPr id="30" name="TextBox 27">
            <a:extLst>
              <a:ext uri="{FF2B5EF4-FFF2-40B4-BE49-F238E27FC236}">
                <a16:creationId xmlns:a16="http://schemas.microsoft.com/office/drawing/2014/main" xmlns="" id="{B28E29FF-87BE-45A8-882B-B961681B3697}"/>
              </a:ext>
            </a:extLst>
          </p:cNvPr>
          <p:cNvSpPr txBox="1"/>
          <p:nvPr/>
        </p:nvSpPr>
        <p:spPr>
          <a:xfrm>
            <a:off x="3270812" y="2448305"/>
            <a:ext cx="8360442" cy="3338735"/>
          </a:xfrm>
          <a:prstGeom prst="rect">
            <a:avLst/>
          </a:prstGeom>
          <a:noFill/>
        </p:spPr>
        <p:txBody>
          <a:bodyPr wrap="square" rtlCol="0">
            <a:spAutoFit/>
          </a:bodyPr>
          <a:lstStyle/>
          <a:p>
            <a:pPr marL="285750" indent="-285750" defTabSz="914400">
              <a:lnSpc>
                <a:spcPct val="200000"/>
              </a:lnSpc>
              <a:buFont typeface="Arial" panose="020B0604020202020204" pitchFamily="34" charset="0"/>
              <a:buChar char="•"/>
            </a:pPr>
            <a:r>
              <a:rPr lang="tr-TR" dirty="0" smtClean="0">
                <a:solidFill>
                  <a:prstClr val="black"/>
                </a:solidFill>
              </a:rPr>
              <a:t>Uygulama </a:t>
            </a:r>
            <a:r>
              <a:rPr lang="tr-TR" dirty="0">
                <a:solidFill>
                  <a:prstClr val="black"/>
                </a:solidFill>
              </a:rPr>
              <a:t>öncesi ilçe millî eğitim </a:t>
            </a:r>
            <a:r>
              <a:rPr lang="tr-TR" dirty="0" smtClean="0">
                <a:solidFill>
                  <a:prstClr val="black"/>
                </a:solidFill>
              </a:rPr>
              <a:t>müdürlükleri, </a:t>
            </a:r>
            <a:r>
              <a:rPr lang="tr-TR" dirty="0">
                <a:solidFill>
                  <a:prstClr val="black"/>
                </a:solidFill>
              </a:rPr>
              <a:t>okul </a:t>
            </a:r>
            <a:r>
              <a:rPr lang="tr-TR" dirty="0" smtClean="0">
                <a:solidFill>
                  <a:prstClr val="black"/>
                </a:solidFill>
              </a:rPr>
              <a:t>yönetimlerini </a:t>
            </a:r>
            <a:r>
              <a:rPr lang="tr-TR" dirty="0">
                <a:solidFill>
                  <a:prstClr val="black"/>
                </a:solidFill>
              </a:rPr>
              <a:t>uygulama </a:t>
            </a:r>
            <a:r>
              <a:rPr lang="tr-TR" dirty="0" smtClean="0">
                <a:solidFill>
                  <a:prstClr val="black"/>
                </a:solidFill>
              </a:rPr>
              <a:t>süreçleri hakkında bilgilendirecektir.</a:t>
            </a:r>
          </a:p>
          <a:p>
            <a:pPr marL="285750" indent="-285750" defTabSz="914400">
              <a:lnSpc>
                <a:spcPct val="200000"/>
              </a:lnSpc>
              <a:buFont typeface="Arial" panose="020B0604020202020204" pitchFamily="34" charset="0"/>
              <a:buChar char="•"/>
            </a:pPr>
            <a:r>
              <a:rPr lang="tr-TR" dirty="0" smtClean="0">
                <a:solidFill>
                  <a:prstClr val="black"/>
                </a:solidFill>
              </a:rPr>
              <a:t>Uygulamayı </a:t>
            </a:r>
            <a:r>
              <a:rPr lang="tr-TR" dirty="0">
                <a:solidFill>
                  <a:prstClr val="black"/>
                </a:solidFill>
              </a:rPr>
              <a:t>yürütecek salon görevlileri, uygulamanın yapıldığı okul öğretmenleri veya okul yöneticilerinden seçilecektir. </a:t>
            </a:r>
            <a:endParaRPr lang="tr-TR" dirty="0" smtClean="0">
              <a:solidFill>
                <a:prstClr val="black"/>
              </a:solidFill>
            </a:endParaRPr>
          </a:p>
          <a:p>
            <a:pPr marL="285750" indent="-285750" defTabSz="914400">
              <a:lnSpc>
                <a:spcPct val="200000"/>
              </a:lnSpc>
              <a:buFont typeface="Arial" panose="020B0604020202020204" pitchFamily="34" charset="0"/>
              <a:buChar char="•"/>
            </a:pPr>
            <a:r>
              <a:rPr lang="tr-TR" dirty="0" smtClean="0">
                <a:solidFill>
                  <a:prstClr val="black"/>
                </a:solidFill>
              </a:rPr>
              <a:t>Bu </a:t>
            </a:r>
            <a:r>
              <a:rPr lang="tr-TR" dirty="0">
                <a:solidFill>
                  <a:prstClr val="black"/>
                </a:solidFill>
              </a:rPr>
              <a:t>görevliler, okul yönetimlerince belirlenecektir. Görevliler belirlenirken imkânlar dâhilinde uygulamanın yapıldığı dersin dışındaki branşlar dikkate alınacaktır. </a:t>
            </a:r>
          </a:p>
        </p:txBody>
      </p:sp>
      <p:sp>
        <p:nvSpPr>
          <p:cNvPr id="39" name="TextBox 25">
            <a:extLst>
              <a:ext uri="{FF2B5EF4-FFF2-40B4-BE49-F238E27FC236}">
                <a16:creationId xmlns:a16="http://schemas.microsoft.com/office/drawing/2014/main" xmlns="" id="{B0685B92-3933-4C1F-BEE4-DDDC4D52B61A}"/>
              </a:ext>
            </a:extLst>
          </p:cNvPr>
          <p:cNvSpPr txBox="1"/>
          <p:nvPr/>
        </p:nvSpPr>
        <p:spPr>
          <a:xfrm>
            <a:off x="704850" y="1414613"/>
            <a:ext cx="7905749" cy="369332"/>
          </a:xfrm>
          <a:prstGeom prst="rect">
            <a:avLst/>
          </a:prstGeom>
          <a:noFill/>
        </p:spPr>
        <p:txBody>
          <a:bodyPr wrap="square" rtlCol="0">
            <a:spAutoFit/>
          </a:bodyPr>
          <a:lstStyle/>
          <a:p>
            <a:pPr defTabSz="914400"/>
            <a:r>
              <a:rPr lang="tr-TR" b="1" dirty="0">
                <a:solidFill>
                  <a:prstClr val="white"/>
                </a:solidFill>
              </a:rPr>
              <a:t>KAZANIM DEĞERLENDİRME UYGULAMASI’NDA DİKKAT EDİLECEK HUSUSLAR </a:t>
            </a:r>
            <a:endParaRPr lang="tr-TR" dirty="0">
              <a:solidFill>
                <a:prstClr val="white"/>
              </a:solidFill>
            </a:endParaRPr>
          </a:p>
        </p:txBody>
      </p:sp>
      <p:grpSp>
        <p:nvGrpSpPr>
          <p:cNvPr id="18" name="Grup 17">
            <a:extLst>
              <a:ext uri="{FF2B5EF4-FFF2-40B4-BE49-F238E27FC236}">
                <a16:creationId xmlns:a16="http://schemas.microsoft.com/office/drawing/2014/main" xmlns="" id="{8B162A3C-98D8-4C27-B1D1-DE0AFA806FE5}"/>
              </a:ext>
            </a:extLst>
          </p:cNvPr>
          <p:cNvGrpSpPr/>
          <p:nvPr/>
        </p:nvGrpSpPr>
        <p:grpSpPr>
          <a:xfrm>
            <a:off x="501935" y="2467687"/>
            <a:ext cx="2292129" cy="1460846"/>
            <a:chOff x="547092" y="3187497"/>
            <a:chExt cx="2701686" cy="1564301"/>
          </a:xfrm>
        </p:grpSpPr>
        <p:sp>
          <p:nvSpPr>
            <p:cNvPr id="19" name="Speech Bubble: Rectangle with Corners Rounded 1">
              <a:extLst>
                <a:ext uri="{FF2B5EF4-FFF2-40B4-BE49-F238E27FC236}">
                  <a16:creationId xmlns:a16="http://schemas.microsoft.com/office/drawing/2014/main" xmlns="" id="{60471076-E09E-4BB7-9D40-336C9682B41A}"/>
                </a:ext>
              </a:extLst>
            </p:cNvPr>
            <p:cNvSpPr/>
            <p:nvPr/>
          </p:nvSpPr>
          <p:spPr>
            <a:xfrm rot="21115072">
              <a:off x="547092" y="3405710"/>
              <a:ext cx="938041" cy="891069"/>
            </a:xfrm>
            <a:prstGeom prst="wedgeRoundRectCallout">
              <a:avLst>
                <a:gd name="adj1" fmla="val 43999"/>
                <a:gd name="adj2" fmla="val 75815"/>
                <a:gd name="adj3" fmla="val 1666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srgbClr val="FFFFFF"/>
                </a:solidFill>
              </a:endParaRPr>
            </a:p>
          </p:txBody>
        </p:sp>
        <p:sp>
          <p:nvSpPr>
            <p:cNvPr id="20" name="Speech Bubble: Rectangle 3">
              <a:extLst>
                <a:ext uri="{FF2B5EF4-FFF2-40B4-BE49-F238E27FC236}">
                  <a16:creationId xmlns:a16="http://schemas.microsoft.com/office/drawing/2014/main" xmlns="" id="{1177BA0B-A38A-4CB9-8AEE-13F8C17355AA}"/>
                </a:ext>
              </a:extLst>
            </p:cNvPr>
            <p:cNvSpPr/>
            <p:nvPr/>
          </p:nvSpPr>
          <p:spPr>
            <a:xfrm rot="659947">
              <a:off x="2336804" y="3405710"/>
              <a:ext cx="904876" cy="875716"/>
            </a:xfrm>
            <a:prstGeom prst="wedgeRectCallout">
              <a:avLst>
                <a:gd name="adj1" fmla="val -48738"/>
                <a:gd name="adj2" fmla="val 8000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srgbClr val="FFFFFF"/>
                </a:solidFill>
              </a:endParaRPr>
            </a:p>
          </p:txBody>
        </p:sp>
        <p:sp>
          <p:nvSpPr>
            <p:cNvPr id="21" name="Speech Bubble: Oval 6">
              <a:extLst>
                <a:ext uri="{FF2B5EF4-FFF2-40B4-BE49-F238E27FC236}">
                  <a16:creationId xmlns:a16="http://schemas.microsoft.com/office/drawing/2014/main" xmlns="" id="{2FB8D918-6397-4B4D-81B1-FF3958C0A07C}"/>
                </a:ext>
              </a:extLst>
            </p:cNvPr>
            <p:cNvSpPr/>
            <p:nvPr/>
          </p:nvSpPr>
          <p:spPr>
            <a:xfrm>
              <a:off x="1310120" y="3187497"/>
              <a:ext cx="1233283" cy="1043077"/>
            </a:xfrm>
            <a:prstGeom prst="wedgeEllipseCallout">
              <a:avLst>
                <a:gd name="adj1" fmla="val -6977"/>
                <a:gd name="adj2" fmla="val 742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srgbClr val="FFFFFF"/>
                </a:solidFill>
              </a:endParaRPr>
            </a:p>
          </p:txBody>
        </p:sp>
        <p:grpSp>
          <p:nvGrpSpPr>
            <p:cNvPr id="22" name="Group 10">
              <a:extLst>
                <a:ext uri="{FF2B5EF4-FFF2-40B4-BE49-F238E27FC236}">
                  <a16:creationId xmlns:a16="http://schemas.microsoft.com/office/drawing/2014/main" xmlns="" id="{2264ECA7-2ED7-4E10-9666-74ED55BAC9A1}"/>
                </a:ext>
              </a:extLst>
            </p:cNvPr>
            <p:cNvGrpSpPr/>
            <p:nvPr/>
          </p:nvGrpSpPr>
          <p:grpSpPr>
            <a:xfrm>
              <a:off x="1730315" y="3653528"/>
              <a:ext cx="530267" cy="328755"/>
              <a:chOff x="7582599" y="4457958"/>
              <a:chExt cx="347389" cy="205179"/>
            </a:xfrm>
            <a:solidFill>
              <a:srgbClr val="00B050"/>
            </a:solidFill>
          </p:grpSpPr>
          <p:sp>
            <p:nvSpPr>
              <p:cNvPr id="26" name="Rectangle: Rounded Corners 12">
                <a:extLst>
                  <a:ext uri="{FF2B5EF4-FFF2-40B4-BE49-F238E27FC236}">
                    <a16:creationId xmlns:a16="http://schemas.microsoft.com/office/drawing/2014/main" xmlns="" id="{2F49CF5F-83E8-4B3D-9006-2F08EB8E0089}"/>
                  </a:ext>
                </a:extLst>
              </p:cNvPr>
              <p:cNvSpPr/>
              <p:nvPr/>
            </p:nvSpPr>
            <p:spPr>
              <a:xfrm rot="2700000">
                <a:off x="7527711" y="4512846"/>
                <a:ext cx="205179" cy="9540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srgbClr val="FFFFFF"/>
                  </a:solidFill>
                </a:endParaRPr>
              </a:p>
            </p:txBody>
          </p:sp>
          <p:sp>
            <p:nvSpPr>
              <p:cNvPr id="27" name="Rectangle: Rounded Corners 13">
                <a:extLst>
                  <a:ext uri="{FF2B5EF4-FFF2-40B4-BE49-F238E27FC236}">
                    <a16:creationId xmlns:a16="http://schemas.microsoft.com/office/drawing/2014/main" xmlns="" id="{93D8194B-0EA0-4F41-A3DB-5FD75D11FBF9}"/>
                  </a:ext>
                </a:extLst>
              </p:cNvPr>
              <p:cNvSpPr/>
              <p:nvPr/>
            </p:nvSpPr>
            <p:spPr>
              <a:xfrm rot="8100000">
                <a:off x="7590361" y="4465313"/>
                <a:ext cx="339627" cy="954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srgbClr val="FFFFFF"/>
                  </a:solidFill>
                </a:endParaRPr>
              </a:p>
            </p:txBody>
          </p:sp>
        </p:grpSp>
        <p:sp>
          <p:nvSpPr>
            <p:cNvPr id="23" name="TextBox 14">
              <a:extLst>
                <a:ext uri="{FF2B5EF4-FFF2-40B4-BE49-F238E27FC236}">
                  <a16:creationId xmlns:a16="http://schemas.microsoft.com/office/drawing/2014/main" xmlns="" id="{4340C109-44E6-47A4-8AB5-6C2D7156A2B5}"/>
                </a:ext>
              </a:extLst>
            </p:cNvPr>
            <p:cNvSpPr txBox="1"/>
            <p:nvPr/>
          </p:nvSpPr>
          <p:spPr>
            <a:xfrm rot="656027">
              <a:off x="2320529" y="3252720"/>
              <a:ext cx="928249" cy="1200329"/>
            </a:xfrm>
            <a:prstGeom prst="rect">
              <a:avLst/>
            </a:prstGeom>
            <a:noFill/>
          </p:spPr>
          <p:txBody>
            <a:bodyPr wrap="square" rtlCol="0">
              <a:spAutoFit/>
            </a:bodyPr>
            <a:lstStyle/>
            <a:p>
              <a:pPr algn="ctr" defTabSz="914400">
                <a:defRPr/>
              </a:pPr>
              <a:r>
                <a:rPr lang="ru-RU" sz="7200" b="1" dirty="0">
                  <a:solidFill>
                    <a:srgbClr val="FFFFFF"/>
                  </a:solidFill>
                  <a:latin typeface="Noto Sans" panose="020B0502040504020204" pitchFamily="34"/>
                  <a:ea typeface="Noto Sans" panose="020B0502040504020204" pitchFamily="34"/>
                  <a:cs typeface="Noto Sans" panose="020B0502040504020204" pitchFamily="34"/>
                </a:rPr>
                <a:t>!</a:t>
              </a:r>
              <a:endParaRPr lang="en-US" sz="35300" b="1"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24" name="TextBox 15">
              <a:extLst>
                <a:ext uri="{FF2B5EF4-FFF2-40B4-BE49-F238E27FC236}">
                  <a16:creationId xmlns:a16="http://schemas.microsoft.com/office/drawing/2014/main" xmlns="" id="{DC591C77-BE8C-4F85-B495-6AF3106FF942}"/>
                </a:ext>
              </a:extLst>
            </p:cNvPr>
            <p:cNvSpPr txBox="1"/>
            <p:nvPr/>
          </p:nvSpPr>
          <p:spPr>
            <a:xfrm rot="21154896">
              <a:off x="560648" y="3215646"/>
              <a:ext cx="928249" cy="1323439"/>
            </a:xfrm>
            <a:prstGeom prst="rect">
              <a:avLst/>
            </a:prstGeom>
            <a:noFill/>
          </p:spPr>
          <p:txBody>
            <a:bodyPr wrap="square" rtlCol="0">
              <a:spAutoFit/>
            </a:bodyPr>
            <a:lstStyle/>
            <a:p>
              <a:pPr algn="ctr" defTabSz="914400">
                <a:defRPr/>
              </a:pPr>
              <a:r>
                <a:rPr lang="en-US" sz="8000" b="1" dirty="0">
                  <a:solidFill>
                    <a:srgbClr val="FFFFFF"/>
                  </a:solidFill>
                  <a:latin typeface="Noto Sans" panose="020B0502040504020204" pitchFamily="34"/>
                  <a:ea typeface="Noto Sans" panose="020B0502040504020204" pitchFamily="34"/>
                  <a:cs typeface="Noto Sans" panose="020B0502040504020204" pitchFamily="34"/>
                </a:rPr>
                <a:t>?</a:t>
              </a:r>
              <a:endParaRPr lang="en-US" sz="5400" b="1"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25" name="Oval 24">
              <a:extLst>
                <a:ext uri="{FF2B5EF4-FFF2-40B4-BE49-F238E27FC236}">
                  <a16:creationId xmlns:a16="http://schemas.microsoft.com/office/drawing/2014/main" xmlns="" id="{0AECE7B4-A721-4C25-AF2E-F7D389D1187F}"/>
                </a:ext>
              </a:extLst>
            </p:cNvPr>
            <p:cNvSpPr/>
            <p:nvPr/>
          </p:nvSpPr>
          <p:spPr>
            <a:xfrm>
              <a:off x="1127777" y="4591801"/>
              <a:ext cx="1527156" cy="159997"/>
            </a:xfrm>
            <a:prstGeom prst="ellipse">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dirty="0">
                <a:solidFill>
                  <a:srgbClr val="FFFFFF"/>
                </a:solidFill>
              </a:endParaRPr>
            </a:p>
          </p:txBody>
        </p:sp>
      </p:grpSp>
    </p:spTree>
    <p:extLst>
      <p:ext uri="{BB962C8B-B14F-4D97-AF65-F5344CB8AC3E}">
        <p14:creationId xmlns:p14="http://schemas.microsoft.com/office/powerpoint/2010/main" val="39017743"/>
      </p:ext>
    </p:extLst>
  </p:cSld>
  <p:clrMapOvr>
    <a:masterClrMapping/>
  </p:clrMapOvr>
  <p:transition spd="med" advClick="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8"/>
          <p:cNvPicPr>
            <a:picLocks noChangeAspect="1"/>
          </p:cNvPicPr>
          <p:nvPr/>
        </p:nvPicPr>
        <p:blipFill>
          <a:blip r:embed="rId2"/>
          <a:stretch>
            <a:fillRect/>
          </a:stretch>
        </p:blipFill>
        <p:spPr>
          <a:xfrm>
            <a:off x="162468" y="149289"/>
            <a:ext cx="8807359" cy="1069797"/>
          </a:xfrm>
          <a:prstGeom prst="rect">
            <a:avLst/>
          </a:prstGeom>
        </p:spPr>
      </p:pic>
      <p:pic>
        <p:nvPicPr>
          <p:cNvPr id="13" name="Resim 12"/>
          <p:cNvPicPr>
            <a:picLocks noChangeAspect="1"/>
          </p:cNvPicPr>
          <p:nvPr/>
        </p:nvPicPr>
        <p:blipFill>
          <a:blip r:embed="rId3"/>
          <a:stretch>
            <a:fillRect/>
          </a:stretch>
        </p:blipFill>
        <p:spPr>
          <a:xfrm>
            <a:off x="7947042" y="149289"/>
            <a:ext cx="4102899" cy="1069797"/>
          </a:xfrm>
          <a:prstGeom prst="rect">
            <a:avLst/>
          </a:prstGeom>
        </p:spPr>
      </p:pic>
      <p:pic>
        <p:nvPicPr>
          <p:cNvPr id="14" name="Resim 13"/>
          <p:cNvPicPr>
            <a:picLocks noChangeAspect="1"/>
          </p:cNvPicPr>
          <p:nvPr/>
        </p:nvPicPr>
        <p:blipFill>
          <a:blip r:embed="rId4"/>
          <a:stretch>
            <a:fillRect/>
          </a:stretch>
        </p:blipFill>
        <p:spPr>
          <a:xfrm>
            <a:off x="162468" y="1351132"/>
            <a:ext cx="11887472" cy="429539"/>
          </a:xfrm>
          <a:prstGeom prst="rect">
            <a:avLst/>
          </a:prstGeom>
        </p:spPr>
      </p:pic>
      <p:sp>
        <p:nvSpPr>
          <p:cNvPr id="30" name="TextBox 27">
            <a:extLst>
              <a:ext uri="{FF2B5EF4-FFF2-40B4-BE49-F238E27FC236}">
                <a16:creationId xmlns:a16="http://schemas.microsoft.com/office/drawing/2014/main" xmlns="" id="{B28E29FF-87BE-45A8-882B-B961681B3697}"/>
              </a:ext>
            </a:extLst>
          </p:cNvPr>
          <p:cNvSpPr txBox="1"/>
          <p:nvPr/>
        </p:nvSpPr>
        <p:spPr>
          <a:xfrm>
            <a:off x="3080802" y="2185336"/>
            <a:ext cx="8360442" cy="4524315"/>
          </a:xfrm>
          <a:prstGeom prst="rect">
            <a:avLst/>
          </a:prstGeom>
          <a:noFill/>
        </p:spPr>
        <p:txBody>
          <a:bodyPr wrap="square" rtlCol="0">
            <a:spAutoFit/>
          </a:bodyPr>
          <a:lstStyle/>
          <a:p>
            <a:pPr marL="285750" indent="-285750" defTabSz="914400">
              <a:lnSpc>
                <a:spcPct val="200000"/>
              </a:lnSpc>
              <a:buFont typeface="Arial" panose="020B0604020202020204" pitchFamily="34" charset="0"/>
              <a:buChar char="•"/>
            </a:pPr>
            <a:r>
              <a:rPr lang="tr-TR" dirty="0" smtClean="0">
                <a:solidFill>
                  <a:prstClr val="black"/>
                </a:solidFill>
              </a:rPr>
              <a:t>Uygulama </a:t>
            </a:r>
            <a:r>
              <a:rPr lang="tr-TR" dirty="0">
                <a:solidFill>
                  <a:prstClr val="black"/>
                </a:solidFill>
              </a:rPr>
              <a:t>sonunda, kitapçıklar dâhil tüm sınav evrakları toplanarak kitapçıklar okulda muhafaza edilecektir. </a:t>
            </a:r>
            <a:endParaRPr lang="tr-TR" dirty="0" smtClean="0">
              <a:solidFill>
                <a:prstClr val="black"/>
              </a:solidFill>
            </a:endParaRPr>
          </a:p>
          <a:p>
            <a:pPr marL="285750" indent="-285750" defTabSz="914400">
              <a:lnSpc>
                <a:spcPct val="200000"/>
              </a:lnSpc>
              <a:buFont typeface="Arial" panose="020B0604020202020204" pitchFamily="34" charset="0"/>
              <a:buChar char="•"/>
            </a:pPr>
            <a:r>
              <a:rPr lang="tr-TR" dirty="0" smtClean="0">
                <a:solidFill>
                  <a:prstClr val="black"/>
                </a:solidFill>
              </a:rPr>
              <a:t>Kitapçıklar</a:t>
            </a:r>
            <a:r>
              <a:rPr lang="tr-TR" dirty="0">
                <a:solidFill>
                  <a:prstClr val="black"/>
                </a:solidFill>
              </a:rPr>
              <a:t>, öğrencilere sınavdan </a:t>
            </a:r>
            <a:r>
              <a:rPr lang="tr-TR" u="sng" dirty="0">
                <a:solidFill>
                  <a:srgbClr val="FF0000"/>
                </a:solidFill>
              </a:rPr>
              <a:t>en erken bir gün sonra </a:t>
            </a:r>
            <a:r>
              <a:rPr lang="tr-TR" dirty="0">
                <a:solidFill>
                  <a:prstClr val="black"/>
                </a:solidFill>
              </a:rPr>
              <a:t>dağıtılacaktır. </a:t>
            </a:r>
            <a:endParaRPr lang="tr-TR" dirty="0" smtClean="0">
              <a:solidFill>
                <a:prstClr val="black"/>
              </a:solidFill>
            </a:endParaRPr>
          </a:p>
          <a:p>
            <a:pPr marL="285750" indent="-285750" defTabSz="914400">
              <a:lnSpc>
                <a:spcPct val="200000"/>
              </a:lnSpc>
              <a:buFont typeface="Arial" panose="020B0604020202020204" pitchFamily="34" charset="0"/>
              <a:buChar char="•"/>
            </a:pPr>
            <a:r>
              <a:rPr lang="tr-TR" u="sng" dirty="0" smtClean="0">
                <a:solidFill>
                  <a:schemeClr val="accent5">
                    <a:lumMod val="75000"/>
                  </a:schemeClr>
                </a:solidFill>
              </a:rPr>
              <a:t>Cevap </a:t>
            </a:r>
            <a:r>
              <a:rPr lang="tr-TR" u="sng" dirty="0">
                <a:solidFill>
                  <a:schemeClr val="accent5">
                    <a:lumMod val="75000"/>
                  </a:schemeClr>
                </a:solidFill>
              </a:rPr>
              <a:t>kâğıtları, uygulama evraklarının geliş biçimine uygun şekilde ivedilikle il veya ilçe millî eğitim müdürlüklerine ulaştırılarak il ölçme değerlendirme merkezine sevki sağlanacaktır. </a:t>
            </a:r>
          </a:p>
          <a:p>
            <a:pPr marL="285750" indent="-285750" defTabSz="914400">
              <a:lnSpc>
                <a:spcPct val="200000"/>
              </a:lnSpc>
              <a:buFont typeface="Arial" panose="020B0604020202020204" pitchFamily="34" charset="0"/>
              <a:buChar char="•"/>
            </a:pPr>
            <a:r>
              <a:rPr lang="tr-TR" dirty="0" smtClean="0">
                <a:solidFill>
                  <a:prstClr val="black"/>
                </a:solidFill>
              </a:rPr>
              <a:t>Uygulamalar </a:t>
            </a:r>
            <a:r>
              <a:rPr lang="tr-TR" dirty="0">
                <a:solidFill>
                  <a:prstClr val="black"/>
                </a:solidFill>
              </a:rPr>
              <a:t>süresince, uygulamaya katılmayan sınıflar eğitim öğretime devam edecektir. </a:t>
            </a:r>
          </a:p>
        </p:txBody>
      </p:sp>
      <p:sp>
        <p:nvSpPr>
          <p:cNvPr id="39" name="TextBox 25">
            <a:extLst>
              <a:ext uri="{FF2B5EF4-FFF2-40B4-BE49-F238E27FC236}">
                <a16:creationId xmlns:a16="http://schemas.microsoft.com/office/drawing/2014/main" xmlns="" id="{B0685B92-3933-4C1F-BEE4-DDDC4D52B61A}"/>
              </a:ext>
            </a:extLst>
          </p:cNvPr>
          <p:cNvSpPr txBox="1"/>
          <p:nvPr/>
        </p:nvSpPr>
        <p:spPr>
          <a:xfrm>
            <a:off x="704850" y="1414613"/>
            <a:ext cx="7905749" cy="369332"/>
          </a:xfrm>
          <a:prstGeom prst="rect">
            <a:avLst/>
          </a:prstGeom>
          <a:noFill/>
        </p:spPr>
        <p:txBody>
          <a:bodyPr wrap="square" rtlCol="0">
            <a:spAutoFit/>
          </a:bodyPr>
          <a:lstStyle/>
          <a:p>
            <a:pPr defTabSz="914400"/>
            <a:r>
              <a:rPr lang="tr-TR" b="1" dirty="0">
                <a:solidFill>
                  <a:prstClr val="white"/>
                </a:solidFill>
              </a:rPr>
              <a:t>KAZANIM DEĞERLENDİRME UYGULAMASI’NDA DİKKAT EDİLECEK HUSUSLAR </a:t>
            </a:r>
            <a:endParaRPr lang="tr-TR" dirty="0">
              <a:solidFill>
                <a:prstClr val="white"/>
              </a:solidFill>
            </a:endParaRPr>
          </a:p>
        </p:txBody>
      </p:sp>
      <p:grpSp>
        <p:nvGrpSpPr>
          <p:cNvPr id="18" name="Grup 17">
            <a:extLst>
              <a:ext uri="{FF2B5EF4-FFF2-40B4-BE49-F238E27FC236}">
                <a16:creationId xmlns:a16="http://schemas.microsoft.com/office/drawing/2014/main" xmlns="" id="{9917F2FC-790A-4B86-B991-D56CF0544D99}"/>
              </a:ext>
            </a:extLst>
          </p:cNvPr>
          <p:cNvGrpSpPr/>
          <p:nvPr/>
        </p:nvGrpSpPr>
        <p:grpSpPr>
          <a:xfrm>
            <a:off x="501935" y="2467687"/>
            <a:ext cx="2292129" cy="1460846"/>
            <a:chOff x="547092" y="3187497"/>
            <a:chExt cx="2701686" cy="1564301"/>
          </a:xfrm>
        </p:grpSpPr>
        <p:sp>
          <p:nvSpPr>
            <p:cNvPr id="19" name="Speech Bubble: Rectangle with Corners Rounded 1">
              <a:extLst>
                <a:ext uri="{FF2B5EF4-FFF2-40B4-BE49-F238E27FC236}">
                  <a16:creationId xmlns:a16="http://schemas.microsoft.com/office/drawing/2014/main" xmlns="" id="{866A79E3-0760-4807-9D60-0F2143B5D36D}"/>
                </a:ext>
              </a:extLst>
            </p:cNvPr>
            <p:cNvSpPr/>
            <p:nvPr/>
          </p:nvSpPr>
          <p:spPr>
            <a:xfrm rot="21115072">
              <a:off x="547092" y="3405710"/>
              <a:ext cx="938041" cy="891069"/>
            </a:xfrm>
            <a:prstGeom prst="wedgeRoundRectCallout">
              <a:avLst>
                <a:gd name="adj1" fmla="val 43999"/>
                <a:gd name="adj2" fmla="val 75815"/>
                <a:gd name="adj3" fmla="val 1666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srgbClr val="FFFFFF"/>
                </a:solidFill>
              </a:endParaRPr>
            </a:p>
          </p:txBody>
        </p:sp>
        <p:sp>
          <p:nvSpPr>
            <p:cNvPr id="20" name="Speech Bubble: Rectangle 3">
              <a:extLst>
                <a:ext uri="{FF2B5EF4-FFF2-40B4-BE49-F238E27FC236}">
                  <a16:creationId xmlns:a16="http://schemas.microsoft.com/office/drawing/2014/main" xmlns="" id="{8A3CD4AD-7775-4E92-9193-B198A3498BAB}"/>
                </a:ext>
              </a:extLst>
            </p:cNvPr>
            <p:cNvSpPr/>
            <p:nvPr/>
          </p:nvSpPr>
          <p:spPr>
            <a:xfrm rot="659947">
              <a:off x="2336804" y="3405710"/>
              <a:ext cx="904876" cy="875716"/>
            </a:xfrm>
            <a:prstGeom prst="wedgeRectCallout">
              <a:avLst>
                <a:gd name="adj1" fmla="val -48738"/>
                <a:gd name="adj2" fmla="val 8000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srgbClr val="FFFFFF"/>
                </a:solidFill>
              </a:endParaRPr>
            </a:p>
          </p:txBody>
        </p:sp>
        <p:sp>
          <p:nvSpPr>
            <p:cNvPr id="21" name="Speech Bubble: Oval 6">
              <a:extLst>
                <a:ext uri="{FF2B5EF4-FFF2-40B4-BE49-F238E27FC236}">
                  <a16:creationId xmlns:a16="http://schemas.microsoft.com/office/drawing/2014/main" xmlns="" id="{BA9676CD-D2FC-4544-9130-85B2F250AE57}"/>
                </a:ext>
              </a:extLst>
            </p:cNvPr>
            <p:cNvSpPr/>
            <p:nvPr/>
          </p:nvSpPr>
          <p:spPr>
            <a:xfrm>
              <a:off x="1310120" y="3187497"/>
              <a:ext cx="1233283" cy="1043077"/>
            </a:xfrm>
            <a:prstGeom prst="wedgeEllipseCallout">
              <a:avLst>
                <a:gd name="adj1" fmla="val -6977"/>
                <a:gd name="adj2" fmla="val 742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srgbClr val="FFFFFF"/>
                </a:solidFill>
              </a:endParaRPr>
            </a:p>
          </p:txBody>
        </p:sp>
        <p:grpSp>
          <p:nvGrpSpPr>
            <p:cNvPr id="22" name="Group 10">
              <a:extLst>
                <a:ext uri="{FF2B5EF4-FFF2-40B4-BE49-F238E27FC236}">
                  <a16:creationId xmlns:a16="http://schemas.microsoft.com/office/drawing/2014/main" xmlns="" id="{97C9668B-684B-42D1-B56C-152758BAE19C}"/>
                </a:ext>
              </a:extLst>
            </p:cNvPr>
            <p:cNvGrpSpPr/>
            <p:nvPr/>
          </p:nvGrpSpPr>
          <p:grpSpPr>
            <a:xfrm>
              <a:off x="1730315" y="3653528"/>
              <a:ext cx="530267" cy="328755"/>
              <a:chOff x="7582599" y="4457958"/>
              <a:chExt cx="347389" cy="205179"/>
            </a:xfrm>
            <a:solidFill>
              <a:srgbClr val="00B050"/>
            </a:solidFill>
          </p:grpSpPr>
          <p:sp>
            <p:nvSpPr>
              <p:cNvPr id="26" name="Rectangle: Rounded Corners 12">
                <a:extLst>
                  <a:ext uri="{FF2B5EF4-FFF2-40B4-BE49-F238E27FC236}">
                    <a16:creationId xmlns:a16="http://schemas.microsoft.com/office/drawing/2014/main" xmlns="" id="{44DF0D71-D865-4B58-9833-FB8A18AF30DD}"/>
                  </a:ext>
                </a:extLst>
              </p:cNvPr>
              <p:cNvSpPr/>
              <p:nvPr/>
            </p:nvSpPr>
            <p:spPr>
              <a:xfrm rot="2700000">
                <a:off x="7527711" y="4512846"/>
                <a:ext cx="205179" cy="9540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srgbClr val="FFFFFF"/>
                  </a:solidFill>
                </a:endParaRPr>
              </a:p>
            </p:txBody>
          </p:sp>
          <p:sp>
            <p:nvSpPr>
              <p:cNvPr id="27" name="Rectangle: Rounded Corners 13">
                <a:extLst>
                  <a:ext uri="{FF2B5EF4-FFF2-40B4-BE49-F238E27FC236}">
                    <a16:creationId xmlns:a16="http://schemas.microsoft.com/office/drawing/2014/main" xmlns="" id="{C989B662-FA10-4B7F-B076-1B07B3F279CE}"/>
                  </a:ext>
                </a:extLst>
              </p:cNvPr>
              <p:cNvSpPr/>
              <p:nvPr/>
            </p:nvSpPr>
            <p:spPr>
              <a:xfrm rot="8100000">
                <a:off x="7590361" y="4465313"/>
                <a:ext cx="339627" cy="954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srgbClr val="FFFFFF"/>
                  </a:solidFill>
                </a:endParaRPr>
              </a:p>
            </p:txBody>
          </p:sp>
        </p:grpSp>
        <p:sp>
          <p:nvSpPr>
            <p:cNvPr id="23" name="TextBox 14">
              <a:extLst>
                <a:ext uri="{FF2B5EF4-FFF2-40B4-BE49-F238E27FC236}">
                  <a16:creationId xmlns:a16="http://schemas.microsoft.com/office/drawing/2014/main" xmlns="" id="{E831D724-C6C5-4569-8167-619DC7525803}"/>
                </a:ext>
              </a:extLst>
            </p:cNvPr>
            <p:cNvSpPr txBox="1"/>
            <p:nvPr/>
          </p:nvSpPr>
          <p:spPr>
            <a:xfrm rot="656027">
              <a:off x="2320529" y="3252720"/>
              <a:ext cx="928249" cy="1200329"/>
            </a:xfrm>
            <a:prstGeom prst="rect">
              <a:avLst/>
            </a:prstGeom>
            <a:noFill/>
          </p:spPr>
          <p:txBody>
            <a:bodyPr wrap="square" rtlCol="0">
              <a:spAutoFit/>
            </a:bodyPr>
            <a:lstStyle/>
            <a:p>
              <a:pPr algn="ctr" defTabSz="914400">
                <a:defRPr/>
              </a:pPr>
              <a:r>
                <a:rPr lang="ru-RU" sz="7200" b="1" dirty="0">
                  <a:solidFill>
                    <a:srgbClr val="FFFFFF"/>
                  </a:solidFill>
                  <a:latin typeface="Noto Sans" panose="020B0502040504020204" pitchFamily="34"/>
                  <a:ea typeface="Noto Sans" panose="020B0502040504020204" pitchFamily="34"/>
                  <a:cs typeface="Noto Sans" panose="020B0502040504020204" pitchFamily="34"/>
                </a:rPr>
                <a:t>!</a:t>
              </a:r>
              <a:endParaRPr lang="en-US" sz="35300" b="1"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24" name="TextBox 15">
              <a:extLst>
                <a:ext uri="{FF2B5EF4-FFF2-40B4-BE49-F238E27FC236}">
                  <a16:creationId xmlns:a16="http://schemas.microsoft.com/office/drawing/2014/main" xmlns="" id="{66A72381-D993-453D-968F-A35620B936C8}"/>
                </a:ext>
              </a:extLst>
            </p:cNvPr>
            <p:cNvSpPr txBox="1"/>
            <p:nvPr/>
          </p:nvSpPr>
          <p:spPr>
            <a:xfrm rot="21154896">
              <a:off x="560648" y="3215646"/>
              <a:ext cx="928249" cy="1323439"/>
            </a:xfrm>
            <a:prstGeom prst="rect">
              <a:avLst/>
            </a:prstGeom>
            <a:noFill/>
          </p:spPr>
          <p:txBody>
            <a:bodyPr wrap="square" rtlCol="0">
              <a:spAutoFit/>
            </a:bodyPr>
            <a:lstStyle/>
            <a:p>
              <a:pPr algn="ctr" defTabSz="914400">
                <a:defRPr/>
              </a:pPr>
              <a:r>
                <a:rPr lang="en-US" sz="8000" b="1" dirty="0">
                  <a:solidFill>
                    <a:srgbClr val="FFFFFF"/>
                  </a:solidFill>
                  <a:latin typeface="Noto Sans" panose="020B0502040504020204" pitchFamily="34"/>
                  <a:ea typeface="Noto Sans" panose="020B0502040504020204" pitchFamily="34"/>
                  <a:cs typeface="Noto Sans" panose="020B0502040504020204" pitchFamily="34"/>
                </a:rPr>
                <a:t>?</a:t>
              </a:r>
              <a:endParaRPr lang="en-US" sz="5400" b="1"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25" name="Oval 24">
              <a:extLst>
                <a:ext uri="{FF2B5EF4-FFF2-40B4-BE49-F238E27FC236}">
                  <a16:creationId xmlns:a16="http://schemas.microsoft.com/office/drawing/2014/main" xmlns="" id="{43C91942-8CD9-4B25-B80D-6C33D54D6BE3}"/>
                </a:ext>
              </a:extLst>
            </p:cNvPr>
            <p:cNvSpPr/>
            <p:nvPr/>
          </p:nvSpPr>
          <p:spPr>
            <a:xfrm>
              <a:off x="1127777" y="4591801"/>
              <a:ext cx="1527156" cy="159997"/>
            </a:xfrm>
            <a:prstGeom prst="ellipse">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dirty="0">
                <a:solidFill>
                  <a:srgbClr val="FFFFFF"/>
                </a:solidFill>
              </a:endParaRPr>
            </a:p>
          </p:txBody>
        </p:sp>
      </p:grpSp>
    </p:spTree>
    <p:extLst>
      <p:ext uri="{BB962C8B-B14F-4D97-AF65-F5344CB8AC3E}">
        <p14:creationId xmlns:p14="http://schemas.microsoft.com/office/powerpoint/2010/main" val="4046642313"/>
      </p:ext>
    </p:extLst>
  </p:cSld>
  <p:clrMapOvr>
    <a:masterClrMapping/>
  </p:clrMapOvr>
  <p:transition spd="med" advClick="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8"/>
          <p:cNvPicPr>
            <a:picLocks noChangeAspect="1"/>
          </p:cNvPicPr>
          <p:nvPr/>
        </p:nvPicPr>
        <p:blipFill>
          <a:blip r:embed="rId2"/>
          <a:stretch>
            <a:fillRect/>
          </a:stretch>
        </p:blipFill>
        <p:spPr>
          <a:xfrm>
            <a:off x="162468" y="149289"/>
            <a:ext cx="8807359" cy="1069797"/>
          </a:xfrm>
          <a:prstGeom prst="rect">
            <a:avLst/>
          </a:prstGeom>
        </p:spPr>
      </p:pic>
      <p:pic>
        <p:nvPicPr>
          <p:cNvPr id="13" name="Resim 12"/>
          <p:cNvPicPr>
            <a:picLocks noChangeAspect="1"/>
          </p:cNvPicPr>
          <p:nvPr/>
        </p:nvPicPr>
        <p:blipFill>
          <a:blip r:embed="rId3"/>
          <a:stretch>
            <a:fillRect/>
          </a:stretch>
        </p:blipFill>
        <p:spPr>
          <a:xfrm>
            <a:off x="7947042" y="149289"/>
            <a:ext cx="4102899" cy="1069797"/>
          </a:xfrm>
          <a:prstGeom prst="rect">
            <a:avLst/>
          </a:prstGeom>
        </p:spPr>
      </p:pic>
      <p:pic>
        <p:nvPicPr>
          <p:cNvPr id="14" name="Resim 13"/>
          <p:cNvPicPr>
            <a:picLocks noChangeAspect="1"/>
          </p:cNvPicPr>
          <p:nvPr/>
        </p:nvPicPr>
        <p:blipFill>
          <a:blip r:embed="rId4"/>
          <a:stretch>
            <a:fillRect/>
          </a:stretch>
        </p:blipFill>
        <p:spPr>
          <a:xfrm>
            <a:off x="162468" y="1351132"/>
            <a:ext cx="11887472" cy="429539"/>
          </a:xfrm>
          <a:prstGeom prst="rect">
            <a:avLst/>
          </a:prstGeom>
        </p:spPr>
      </p:pic>
      <p:sp>
        <p:nvSpPr>
          <p:cNvPr id="30" name="TextBox 27">
            <a:extLst>
              <a:ext uri="{FF2B5EF4-FFF2-40B4-BE49-F238E27FC236}">
                <a16:creationId xmlns:a16="http://schemas.microsoft.com/office/drawing/2014/main" xmlns="" id="{B28E29FF-87BE-45A8-882B-B961681B3697}"/>
              </a:ext>
            </a:extLst>
          </p:cNvPr>
          <p:cNvSpPr txBox="1"/>
          <p:nvPr/>
        </p:nvSpPr>
        <p:spPr>
          <a:xfrm>
            <a:off x="3080802" y="2448305"/>
            <a:ext cx="8360442" cy="2862322"/>
          </a:xfrm>
          <a:prstGeom prst="rect">
            <a:avLst/>
          </a:prstGeom>
          <a:noFill/>
        </p:spPr>
        <p:txBody>
          <a:bodyPr wrap="square" rtlCol="0">
            <a:spAutoFit/>
          </a:bodyPr>
          <a:lstStyle/>
          <a:p>
            <a:pPr marL="285750" indent="-285750" defTabSz="914400">
              <a:lnSpc>
                <a:spcPct val="200000"/>
              </a:lnSpc>
              <a:buFont typeface="Arial" panose="020B0604020202020204" pitchFamily="34" charset="0"/>
              <a:buChar char="•"/>
            </a:pPr>
            <a:r>
              <a:rPr lang="tr-TR" dirty="0" smtClean="0">
                <a:solidFill>
                  <a:prstClr val="black"/>
                </a:solidFill>
              </a:rPr>
              <a:t>İllerde </a:t>
            </a:r>
            <a:r>
              <a:rPr lang="tr-TR" dirty="0">
                <a:solidFill>
                  <a:prstClr val="black"/>
                </a:solidFill>
              </a:rPr>
              <a:t>uygulama verileri kullanılarak herhangi bir analiz ya da raporlama çalışması yapılmayacaktır. </a:t>
            </a:r>
          </a:p>
          <a:p>
            <a:pPr marL="285750" indent="-285750" defTabSz="914400">
              <a:lnSpc>
                <a:spcPct val="200000"/>
              </a:lnSpc>
              <a:buFont typeface="Arial" panose="020B0604020202020204" pitchFamily="34" charset="0"/>
              <a:buChar char="•"/>
            </a:pPr>
            <a:r>
              <a:rPr lang="tr-TR" dirty="0" smtClean="0">
                <a:solidFill>
                  <a:prstClr val="black"/>
                </a:solidFill>
              </a:rPr>
              <a:t>Uygulama </a:t>
            </a:r>
            <a:r>
              <a:rPr lang="tr-TR" dirty="0">
                <a:solidFill>
                  <a:prstClr val="black"/>
                </a:solidFill>
              </a:rPr>
              <a:t>sürecinin sorunsuz bir şekilde yürütülebilmesi için il ve ilçe millî eğitim müdürlüklerince gerekli tedbirler alınacaktır. </a:t>
            </a:r>
          </a:p>
          <a:p>
            <a:pPr marL="285750" indent="-285750" defTabSz="914400">
              <a:lnSpc>
                <a:spcPct val="200000"/>
              </a:lnSpc>
              <a:buFont typeface="Arial" panose="020B0604020202020204" pitchFamily="34" charset="0"/>
              <a:buChar char="•"/>
            </a:pPr>
            <a:r>
              <a:rPr lang="tr-TR" dirty="0" smtClean="0">
                <a:solidFill>
                  <a:srgbClr val="FF0000"/>
                </a:solidFill>
              </a:rPr>
              <a:t>Kazanım </a:t>
            </a:r>
            <a:r>
              <a:rPr lang="tr-TR" dirty="0">
                <a:solidFill>
                  <a:srgbClr val="FF0000"/>
                </a:solidFill>
              </a:rPr>
              <a:t>Değerlendirme </a:t>
            </a:r>
            <a:r>
              <a:rPr lang="tr-TR" dirty="0" err="1">
                <a:solidFill>
                  <a:srgbClr val="FF0000"/>
                </a:solidFill>
              </a:rPr>
              <a:t>Uygulaması’na</a:t>
            </a:r>
            <a:r>
              <a:rPr lang="tr-TR" dirty="0">
                <a:solidFill>
                  <a:srgbClr val="FF0000"/>
                </a:solidFill>
              </a:rPr>
              <a:t> yönelik mazeret uygulaması yapılmayacaktır. </a:t>
            </a:r>
          </a:p>
        </p:txBody>
      </p:sp>
      <p:sp>
        <p:nvSpPr>
          <p:cNvPr id="39" name="TextBox 25">
            <a:extLst>
              <a:ext uri="{FF2B5EF4-FFF2-40B4-BE49-F238E27FC236}">
                <a16:creationId xmlns:a16="http://schemas.microsoft.com/office/drawing/2014/main" xmlns="" id="{B0685B92-3933-4C1F-BEE4-DDDC4D52B61A}"/>
              </a:ext>
            </a:extLst>
          </p:cNvPr>
          <p:cNvSpPr txBox="1"/>
          <p:nvPr/>
        </p:nvSpPr>
        <p:spPr>
          <a:xfrm>
            <a:off x="704850" y="1414613"/>
            <a:ext cx="7905749" cy="369332"/>
          </a:xfrm>
          <a:prstGeom prst="rect">
            <a:avLst/>
          </a:prstGeom>
          <a:noFill/>
        </p:spPr>
        <p:txBody>
          <a:bodyPr wrap="square" rtlCol="0">
            <a:spAutoFit/>
          </a:bodyPr>
          <a:lstStyle/>
          <a:p>
            <a:pPr defTabSz="914400"/>
            <a:r>
              <a:rPr lang="tr-TR" b="1" dirty="0">
                <a:solidFill>
                  <a:prstClr val="white"/>
                </a:solidFill>
              </a:rPr>
              <a:t>KAZANIM DEĞERLENDİRME UYGULAMASI’NDA DİKKAT EDİLECEK HUSUSLAR </a:t>
            </a:r>
            <a:endParaRPr lang="tr-TR" dirty="0">
              <a:solidFill>
                <a:prstClr val="white"/>
              </a:solidFill>
            </a:endParaRPr>
          </a:p>
        </p:txBody>
      </p:sp>
      <p:grpSp>
        <p:nvGrpSpPr>
          <p:cNvPr id="18" name="Grup 17">
            <a:extLst>
              <a:ext uri="{FF2B5EF4-FFF2-40B4-BE49-F238E27FC236}">
                <a16:creationId xmlns:a16="http://schemas.microsoft.com/office/drawing/2014/main" xmlns="" id="{CF6E5808-8575-48A1-94E0-3D55823BD279}"/>
              </a:ext>
            </a:extLst>
          </p:cNvPr>
          <p:cNvGrpSpPr/>
          <p:nvPr/>
        </p:nvGrpSpPr>
        <p:grpSpPr>
          <a:xfrm>
            <a:off x="501935" y="2467687"/>
            <a:ext cx="2292129" cy="1460846"/>
            <a:chOff x="547092" y="3187497"/>
            <a:chExt cx="2701686" cy="1564301"/>
          </a:xfrm>
        </p:grpSpPr>
        <p:sp>
          <p:nvSpPr>
            <p:cNvPr id="19" name="Speech Bubble: Rectangle with Corners Rounded 1">
              <a:extLst>
                <a:ext uri="{FF2B5EF4-FFF2-40B4-BE49-F238E27FC236}">
                  <a16:creationId xmlns:a16="http://schemas.microsoft.com/office/drawing/2014/main" xmlns="" id="{2DBA0C07-4D94-42A7-87A5-9641B051C3DA}"/>
                </a:ext>
              </a:extLst>
            </p:cNvPr>
            <p:cNvSpPr/>
            <p:nvPr/>
          </p:nvSpPr>
          <p:spPr>
            <a:xfrm rot="21115072">
              <a:off x="547092" y="3405710"/>
              <a:ext cx="938041" cy="891069"/>
            </a:xfrm>
            <a:prstGeom prst="wedgeRoundRectCallout">
              <a:avLst>
                <a:gd name="adj1" fmla="val 43999"/>
                <a:gd name="adj2" fmla="val 75815"/>
                <a:gd name="adj3" fmla="val 1666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srgbClr val="FFFFFF"/>
                </a:solidFill>
              </a:endParaRPr>
            </a:p>
          </p:txBody>
        </p:sp>
        <p:sp>
          <p:nvSpPr>
            <p:cNvPr id="20" name="Speech Bubble: Rectangle 3">
              <a:extLst>
                <a:ext uri="{FF2B5EF4-FFF2-40B4-BE49-F238E27FC236}">
                  <a16:creationId xmlns:a16="http://schemas.microsoft.com/office/drawing/2014/main" xmlns="" id="{147D70F7-0095-4A96-82CC-F95587212CAD}"/>
                </a:ext>
              </a:extLst>
            </p:cNvPr>
            <p:cNvSpPr/>
            <p:nvPr/>
          </p:nvSpPr>
          <p:spPr>
            <a:xfrm rot="659947">
              <a:off x="2336804" y="3405710"/>
              <a:ext cx="904876" cy="875716"/>
            </a:xfrm>
            <a:prstGeom prst="wedgeRectCallout">
              <a:avLst>
                <a:gd name="adj1" fmla="val -48738"/>
                <a:gd name="adj2" fmla="val 8000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srgbClr val="FFFFFF"/>
                </a:solidFill>
              </a:endParaRPr>
            </a:p>
          </p:txBody>
        </p:sp>
        <p:sp>
          <p:nvSpPr>
            <p:cNvPr id="21" name="Speech Bubble: Oval 6">
              <a:extLst>
                <a:ext uri="{FF2B5EF4-FFF2-40B4-BE49-F238E27FC236}">
                  <a16:creationId xmlns:a16="http://schemas.microsoft.com/office/drawing/2014/main" xmlns="" id="{24450E86-87EF-46F7-9FFD-F28C037E3A94}"/>
                </a:ext>
              </a:extLst>
            </p:cNvPr>
            <p:cNvSpPr/>
            <p:nvPr/>
          </p:nvSpPr>
          <p:spPr>
            <a:xfrm>
              <a:off x="1310120" y="3187497"/>
              <a:ext cx="1233283" cy="1043077"/>
            </a:xfrm>
            <a:prstGeom prst="wedgeEllipseCallout">
              <a:avLst>
                <a:gd name="adj1" fmla="val -6977"/>
                <a:gd name="adj2" fmla="val 742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srgbClr val="FFFFFF"/>
                </a:solidFill>
              </a:endParaRPr>
            </a:p>
          </p:txBody>
        </p:sp>
        <p:grpSp>
          <p:nvGrpSpPr>
            <p:cNvPr id="22" name="Group 10">
              <a:extLst>
                <a:ext uri="{FF2B5EF4-FFF2-40B4-BE49-F238E27FC236}">
                  <a16:creationId xmlns:a16="http://schemas.microsoft.com/office/drawing/2014/main" xmlns="" id="{BE0A4F56-85F1-43EC-B80F-7912150D3D9A}"/>
                </a:ext>
              </a:extLst>
            </p:cNvPr>
            <p:cNvGrpSpPr/>
            <p:nvPr/>
          </p:nvGrpSpPr>
          <p:grpSpPr>
            <a:xfrm>
              <a:off x="1730315" y="3653528"/>
              <a:ext cx="530267" cy="328755"/>
              <a:chOff x="7582599" y="4457958"/>
              <a:chExt cx="347389" cy="205179"/>
            </a:xfrm>
            <a:solidFill>
              <a:srgbClr val="00B050"/>
            </a:solidFill>
          </p:grpSpPr>
          <p:sp>
            <p:nvSpPr>
              <p:cNvPr id="26" name="Rectangle: Rounded Corners 12">
                <a:extLst>
                  <a:ext uri="{FF2B5EF4-FFF2-40B4-BE49-F238E27FC236}">
                    <a16:creationId xmlns:a16="http://schemas.microsoft.com/office/drawing/2014/main" xmlns="" id="{A5E7D406-0BD7-480D-9828-EBCD6BD9C713}"/>
                  </a:ext>
                </a:extLst>
              </p:cNvPr>
              <p:cNvSpPr/>
              <p:nvPr/>
            </p:nvSpPr>
            <p:spPr>
              <a:xfrm rot="2700000">
                <a:off x="7527711" y="4512846"/>
                <a:ext cx="205179" cy="9540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srgbClr val="FFFFFF"/>
                  </a:solidFill>
                </a:endParaRPr>
              </a:p>
            </p:txBody>
          </p:sp>
          <p:sp>
            <p:nvSpPr>
              <p:cNvPr id="27" name="Rectangle: Rounded Corners 13">
                <a:extLst>
                  <a:ext uri="{FF2B5EF4-FFF2-40B4-BE49-F238E27FC236}">
                    <a16:creationId xmlns:a16="http://schemas.microsoft.com/office/drawing/2014/main" xmlns="" id="{62F917A4-0387-4146-B97A-0D5AD0B01D11}"/>
                  </a:ext>
                </a:extLst>
              </p:cNvPr>
              <p:cNvSpPr/>
              <p:nvPr/>
            </p:nvSpPr>
            <p:spPr>
              <a:xfrm rot="8100000">
                <a:off x="7590361" y="4465313"/>
                <a:ext cx="339627" cy="954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srgbClr val="FFFFFF"/>
                  </a:solidFill>
                </a:endParaRPr>
              </a:p>
            </p:txBody>
          </p:sp>
        </p:grpSp>
        <p:sp>
          <p:nvSpPr>
            <p:cNvPr id="23" name="TextBox 14">
              <a:extLst>
                <a:ext uri="{FF2B5EF4-FFF2-40B4-BE49-F238E27FC236}">
                  <a16:creationId xmlns:a16="http://schemas.microsoft.com/office/drawing/2014/main" xmlns="" id="{FA948E73-0105-42C2-B250-41E72A3EB24B}"/>
                </a:ext>
              </a:extLst>
            </p:cNvPr>
            <p:cNvSpPr txBox="1"/>
            <p:nvPr/>
          </p:nvSpPr>
          <p:spPr>
            <a:xfrm rot="656027">
              <a:off x="2320529" y="3252720"/>
              <a:ext cx="928249" cy="1200329"/>
            </a:xfrm>
            <a:prstGeom prst="rect">
              <a:avLst/>
            </a:prstGeom>
            <a:noFill/>
          </p:spPr>
          <p:txBody>
            <a:bodyPr wrap="square" rtlCol="0">
              <a:spAutoFit/>
            </a:bodyPr>
            <a:lstStyle/>
            <a:p>
              <a:pPr algn="ctr" defTabSz="914400">
                <a:defRPr/>
              </a:pPr>
              <a:r>
                <a:rPr lang="ru-RU" sz="7200" b="1" dirty="0">
                  <a:solidFill>
                    <a:srgbClr val="FFFFFF"/>
                  </a:solidFill>
                  <a:latin typeface="Noto Sans" panose="020B0502040504020204" pitchFamily="34"/>
                  <a:ea typeface="Noto Sans" panose="020B0502040504020204" pitchFamily="34"/>
                  <a:cs typeface="Noto Sans" panose="020B0502040504020204" pitchFamily="34"/>
                </a:rPr>
                <a:t>!</a:t>
              </a:r>
              <a:endParaRPr lang="en-US" sz="35300" b="1"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24" name="TextBox 15">
              <a:extLst>
                <a:ext uri="{FF2B5EF4-FFF2-40B4-BE49-F238E27FC236}">
                  <a16:creationId xmlns:a16="http://schemas.microsoft.com/office/drawing/2014/main" xmlns="" id="{66389270-0370-47ED-B812-A9F7F47C4EDB}"/>
                </a:ext>
              </a:extLst>
            </p:cNvPr>
            <p:cNvSpPr txBox="1"/>
            <p:nvPr/>
          </p:nvSpPr>
          <p:spPr>
            <a:xfrm rot="21154896">
              <a:off x="560648" y="3215646"/>
              <a:ext cx="928249" cy="1323439"/>
            </a:xfrm>
            <a:prstGeom prst="rect">
              <a:avLst/>
            </a:prstGeom>
            <a:noFill/>
          </p:spPr>
          <p:txBody>
            <a:bodyPr wrap="square" rtlCol="0">
              <a:spAutoFit/>
            </a:bodyPr>
            <a:lstStyle/>
            <a:p>
              <a:pPr algn="ctr" defTabSz="914400">
                <a:defRPr/>
              </a:pPr>
              <a:r>
                <a:rPr lang="en-US" sz="8000" b="1" dirty="0">
                  <a:solidFill>
                    <a:srgbClr val="FFFFFF"/>
                  </a:solidFill>
                  <a:latin typeface="Noto Sans" panose="020B0502040504020204" pitchFamily="34"/>
                  <a:ea typeface="Noto Sans" panose="020B0502040504020204" pitchFamily="34"/>
                  <a:cs typeface="Noto Sans" panose="020B0502040504020204" pitchFamily="34"/>
                </a:rPr>
                <a:t>?</a:t>
              </a:r>
              <a:endParaRPr lang="en-US" sz="5400" b="1"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25" name="Oval 24">
              <a:extLst>
                <a:ext uri="{FF2B5EF4-FFF2-40B4-BE49-F238E27FC236}">
                  <a16:creationId xmlns:a16="http://schemas.microsoft.com/office/drawing/2014/main" xmlns="" id="{68412587-BDEE-4CC0-8882-495A892D2EA7}"/>
                </a:ext>
              </a:extLst>
            </p:cNvPr>
            <p:cNvSpPr/>
            <p:nvPr/>
          </p:nvSpPr>
          <p:spPr>
            <a:xfrm>
              <a:off x="1127777" y="4591801"/>
              <a:ext cx="1527156" cy="159997"/>
            </a:xfrm>
            <a:prstGeom prst="ellipse">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dirty="0">
                <a:solidFill>
                  <a:srgbClr val="FFFFFF"/>
                </a:solidFill>
              </a:endParaRPr>
            </a:p>
          </p:txBody>
        </p:sp>
      </p:grpSp>
    </p:spTree>
    <p:extLst>
      <p:ext uri="{BB962C8B-B14F-4D97-AF65-F5344CB8AC3E}">
        <p14:creationId xmlns:p14="http://schemas.microsoft.com/office/powerpoint/2010/main" val="80528065"/>
      </p:ext>
    </p:extLst>
  </p:cSld>
  <p:clrMapOvr>
    <a:masterClrMapping/>
  </p:clrMapOvr>
  <p:transition spd="med" advClick="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D88CD59A-7E26-CD4A-916E-DD20ADBE174B}"/>
              </a:ext>
            </a:extLst>
          </p:cNvPr>
          <p:cNvSpPr>
            <a:spLocks noGrp="1"/>
          </p:cNvSpPr>
          <p:nvPr>
            <p:ph type="title"/>
          </p:nvPr>
        </p:nvSpPr>
        <p:spPr>
          <a:xfrm>
            <a:off x="1859714" y="276837"/>
            <a:ext cx="8156740" cy="679886"/>
          </a:xfrm>
        </p:spPr>
        <p:txBody>
          <a:bodyPr>
            <a:normAutofit fontScale="90000"/>
          </a:bodyPr>
          <a:lstStyle/>
          <a:p>
            <a:r>
              <a:rPr lang="tr-TR" dirty="0" smtClean="0"/>
              <a:t>KAZANIM DEĞERLENDİRME UYGULAMASI</a:t>
            </a:r>
            <a:endParaRPr lang="tr-TR" dirty="0"/>
          </a:p>
        </p:txBody>
      </p:sp>
      <p:pic>
        <p:nvPicPr>
          <p:cNvPr id="6" name="İçerik Yer Tutucusu 5"/>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53629" y="176547"/>
            <a:ext cx="1087304" cy="1106968"/>
          </a:xfrm>
        </p:spPr>
      </p:pic>
      <p:sp>
        <p:nvSpPr>
          <p:cNvPr id="7" name="Alt Başlık 2">
            <a:extLst>
              <a:ext uri="{FF2B5EF4-FFF2-40B4-BE49-F238E27FC236}">
                <a16:creationId xmlns="" xmlns:a16="http://schemas.microsoft.com/office/drawing/2014/main" id="{DEBC3C51-56A0-064C-BCEB-3DA215F97FD1}"/>
              </a:ext>
            </a:extLst>
          </p:cNvPr>
          <p:cNvSpPr txBox="1">
            <a:spLocks/>
          </p:cNvSpPr>
          <p:nvPr/>
        </p:nvSpPr>
        <p:spPr>
          <a:xfrm>
            <a:off x="4243664" y="6305736"/>
            <a:ext cx="3559092" cy="393827"/>
          </a:xfrm>
          <a:prstGeom prst="rect">
            <a:avLst/>
          </a:prstGeom>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gn="ctr" defTabSz="914400">
              <a:buNone/>
            </a:pPr>
            <a:r>
              <a:rPr lang="tr-TR" sz="1000" dirty="0" smtClean="0">
                <a:solidFill>
                  <a:srgbClr val="FF0066"/>
                </a:solidFill>
                <a:latin typeface="Arial" panose="020B0604020202020204" pitchFamily="34" charset="0"/>
                <a:cs typeface="Arial" panose="020B0604020202020204" pitchFamily="34" charset="0"/>
              </a:rPr>
              <a:t>KOCAELİ</a:t>
            </a:r>
          </a:p>
          <a:p>
            <a:pPr marL="0" indent="0" algn="ctr" defTabSz="914400">
              <a:buNone/>
            </a:pPr>
            <a:r>
              <a:rPr lang="tr-TR" sz="1000" dirty="0" smtClean="0">
                <a:solidFill>
                  <a:srgbClr val="FF0066"/>
                </a:solidFill>
                <a:latin typeface="Arial" panose="020B0604020202020204" pitchFamily="34" charset="0"/>
                <a:cs typeface="Arial" panose="020B0604020202020204" pitchFamily="34" charset="0"/>
              </a:rPr>
              <a:t>ÖLÇME  DEĞERLENDİRME MERKEZİ</a:t>
            </a:r>
            <a:endParaRPr lang="tr-TR" sz="1000" dirty="0">
              <a:solidFill>
                <a:srgbClr val="FF0066"/>
              </a:solidFill>
              <a:latin typeface="Arial" panose="020B0604020202020204" pitchFamily="34" charset="0"/>
              <a:cs typeface="Arial" panose="020B0604020202020204" pitchFamily="34" charset="0"/>
            </a:endParaRPr>
          </a:p>
        </p:txBody>
      </p:sp>
      <p:sp>
        <p:nvSpPr>
          <p:cNvPr id="5" name="Slayt Numarası Yer Tutucusu 4"/>
          <p:cNvSpPr>
            <a:spLocks noGrp="1"/>
          </p:cNvSpPr>
          <p:nvPr>
            <p:ph type="sldNum" sz="quarter" idx="12"/>
          </p:nvPr>
        </p:nvSpPr>
        <p:spPr/>
        <p:txBody>
          <a:bodyPr/>
          <a:lstStyle/>
          <a:p>
            <a:fld id="{78C145D5-4E67-6140-983A-F623767E1089}" type="slidenum">
              <a:rPr lang="tr-TR" smtClean="0"/>
              <a:t>2</a:t>
            </a:fld>
            <a:endParaRPr lang="tr-TR"/>
          </a:p>
        </p:txBody>
      </p:sp>
      <p:pic>
        <p:nvPicPr>
          <p:cNvPr id="8" name="Resim 7">
            <a:extLst>
              <a:ext uri="{FF2B5EF4-FFF2-40B4-BE49-F238E27FC236}">
                <a16:creationId xmlns:a16="http://schemas.microsoft.com/office/drawing/2014/main" xmlns="" id="{D7B94EF9-1FDE-4727-B4A5-98C1DA126027}"/>
              </a:ext>
            </a:extLst>
          </p:cNvPr>
          <p:cNvPicPr>
            <a:picLocks noChangeAspect="1"/>
          </p:cNvPicPr>
          <p:nvPr/>
        </p:nvPicPr>
        <p:blipFill rotWithShape="1">
          <a:blip r:embed="rId3"/>
          <a:srcRect r="16898"/>
          <a:stretch/>
        </p:blipFill>
        <p:spPr>
          <a:xfrm>
            <a:off x="386496" y="1637341"/>
            <a:ext cx="2719071" cy="3880442"/>
          </a:xfrm>
          <a:prstGeom prst="rect">
            <a:avLst/>
          </a:prstGeom>
        </p:spPr>
      </p:pic>
      <p:sp>
        <p:nvSpPr>
          <p:cNvPr id="9" name="İçerik Yer Tutucusu 13">
            <a:extLst>
              <a:ext uri="{FF2B5EF4-FFF2-40B4-BE49-F238E27FC236}">
                <a16:creationId xmlns:a16="http://schemas.microsoft.com/office/drawing/2014/main" xmlns="" id="{768B91DB-27E7-4D7A-B44F-41DE5DDD2A4A}"/>
              </a:ext>
            </a:extLst>
          </p:cNvPr>
          <p:cNvSpPr txBox="1">
            <a:spLocks/>
          </p:cNvSpPr>
          <p:nvPr/>
        </p:nvSpPr>
        <p:spPr>
          <a:xfrm>
            <a:off x="3105567" y="1637341"/>
            <a:ext cx="8704663" cy="3908627"/>
          </a:xfrm>
          <a:prstGeom prst="rect">
            <a:avLst/>
          </a:prstGeom>
        </p:spPr>
        <p:txBody>
          <a:bodyPr rtlCol="0">
            <a:noAutofit/>
          </a:bodyPr>
          <a:lst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a:lstStyle>
          <a:p>
            <a:pPr>
              <a:lnSpc>
                <a:spcPct val="150000"/>
              </a:lnSpc>
            </a:pPr>
            <a:r>
              <a:rPr lang="tr-TR" sz="2400" dirty="0"/>
              <a:t>Türkiye’de </a:t>
            </a:r>
            <a:r>
              <a:rPr lang="tr-TR" sz="2400" b="1" dirty="0"/>
              <a:t>Eğitimde Öğrenci Gelişimini İzleme Değerlendirme Sistemi</a:t>
            </a:r>
            <a:r>
              <a:rPr lang="tr-TR" sz="2400" dirty="0"/>
              <a:t>ni oluşturmak amacıyla Ölçme Değerlendirme ve Sınav Hizmetleri Genel Müdürlüğü, Kalkınma Bakanlığının desteğiyle faaliyete başladı.</a:t>
            </a:r>
          </a:p>
          <a:p>
            <a:pPr>
              <a:lnSpc>
                <a:spcPct val="150000"/>
              </a:lnSpc>
            </a:pPr>
            <a:r>
              <a:rPr lang="tr-TR" sz="2400" dirty="0"/>
              <a:t>Kalkınma Bakanlığı tarafından 2017 yatırım planına alınan </a:t>
            </a:r>
            <a:r>
              <a:rPr lang="tr-TR" sz="2400" b="1" dirty="0"/>
              <a:t>“Ölçme Değerlendirme Uygulamalarını İzleme, Araştırma ve Geliştirme Projesi" </a:t>
            </a:r>
            <a:r>
              <a:rPr lang="tr-TR" sz="2400" dirty="0"/>
              <a:t>Bakanlığımız tarafından uygulamaya konuldu.</a:t>
            </a:r>
          </a:p>
        </p:txBody>
      </p:sp>
    </p:spTree>
    <p:extLst>
      <p:ext uri="{BB962C8B-B14F-4D97-AF65-F5344CB8AC3E}">
        <p14:creationId xmlns:p14="http://schemas.microsoft.com/office/powerpoint/2010/main" val="2520665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8"/>
          <p:cNvPicPr>
            <a:picLocks noChangeAspect="1"/>
          </p:cNvPicPr>
          <p:nvPr/>
        </p:nvPicPr>
        <p:blipFill>
          <a:blip r:embed="rId2"/>
          <a:stretch>
            <a:fillRect/>
          </a:stretch>
        </p:blipFill>
        <p:spPr>
          <a:xfrm>
            <a:off x="162468" y="149289"/>
            <a:ext cx="8807359" cy="1069797"/>
          </a:xfrm>
          <a:prstGeom prst="rect">
            <a:avLst/>
          </a:prstGeom>
        </p:spPr>
      </p:pic>
      <p:pic>
        <p:nvPicPr>
          <p:cNvPr id="13" name="Resim 12"/>
          <p:cNvPicPr>
            <a:picLocks noChangeAspect="1"/>
          </p:cNvPicPr>
          <p:nvPr/>
        </p:nvPicPr>
        <p:blipFill>
          <a:blip r:embed="rId3"/>
          <a:stretch>
            <a:fillRect/>
          </a:stretch>
        </p:blipFill>
        <p:spPr>
          <a:xfrm>
            <a:off x="7947042" y="149289"/>
            <a:ext cx="4102899" cy="1069797"/>
          </a:xfrm>
          <a:prstGeom prst="rect">
            <a:avLst/>
          </a:prstGeom>
        </p:spPr>
      </p:pic>
      <p:pic>
        <p:nvPicPr>
          <p:cNvPr id="14" name="Resim 13"/>
          <p:cNvPicPr>
            <a:picLocks noChangeAspect="1"/>
          </p:cNvPicPr>
          <p:nvPr/>
        </p:nvPicPr>
        <p:blipFill>
          <a:blip r:embed="rId4"/>
          <a:stretch>
            <a:fillRect/>
          </a:stretch>
        </p:blipFill>
        <p:spPr>
          <a:xfrm>
            <a:off x="162468" y="1351132"/>
            <a:ext cx="11887472" cy="1016091"/>
          </a:xfrm>
          <a:prstGeom prst="rect">
            <a:avLst/>
          </a:prstGeom>
        </p:spPr>
      </p:pic>
      <p:sp>
        <p:nvSpPr>
          <p:cNvPr id="32" name="TextBox 27">
            <a:extLst>
              <a:ext uri="{FF2B5EF4-FFF2-40B4-BE49-F238E27FC236}">
                <a16:creationId xmlns:a16="http://schemas.microsoft.com/office/drawing/2014/main" xmlns="" id="{B28E29FF-87BE-45A8-882B-B961681B3697}"/>
              </a:ext>
            </a:extLst>
          </p:cNvPr>
          <p:cNvSpPr txBox="1"/>
          <p:nvPr/>
        </p:nvSpPr>
        <p:spPr>
          <a:xfrm>
            <a:off x="2732809" y="1381034"/>
            <a:ext cx="8208818" cy="923330"/>
          </a:xfrm>
          <a:prstGeom prst="rect">
            <a:avLst/>
          </a:prstGeom>
          <a:noFill/>
        </p:spPr>
        <p:txBody>
          <a:bodyPr wrap="square" rtlCol="0">
            <a:spAutoFit/>
          </a:bodyPr>
          <a:lstStyle/>
          <a:p>
            <a:pPr algn="just" defTabSz="914400">
              <a:defRPr/>
            </a:pPr>
            <a:r>
              <a:rPr lang="tr-TR" sz="5400" dirty="0">
                <a:solidFill>
                  <a:srgbClr val="FFFFFF"/>
                </a:solidFill>
                <a:latin typeface="Open Sans" panose="020B0606030504020204" pitchFamily="34" charset="0"/>
              </a:rPr>
              <a:t>Evraklarının Teslim Alınması</a:t>
            </a:r>
            <a:endParaRPr lang="tr-TR" sz="5400" dirty="0">
              <a:solidFill>
                <a:srgbClr val="FFFFFF"/>
              </a:solidFill>
              <a:latin typeface="Noto Sans" panose="020B0502040504020204" pitchFamily="34"/>
            </a:endParaRPr>
          </a:p>
        </p:txBody>
      </p:sp>
      <p:sp>
        <p:nvSpPr>
          <p:cNvPr id="34" name="TextBox 27">
            <a:extLst>
              <a:ext uri="{FF2B5EF4-FFF2-40B4-BE49-F238E27FC236}">
                <a16:creationId xmlns:a16="http://schemas.microsoft.com/office/drawing/2014/main" xmlns="" id="{B28E29FF-87BE-45A8-882B-B961681B3697}"/>
              </a:ext>
            </a:extLst>
          </p:cNvPr>
          <p:cNvSpPr txBox="1"/>
          <p:nvPr/>
        </p:nvSpPr>
        <p:spPr>
          <a:xfrm>
            <a:off x="162468" y="2510092"/>
            <a:ext cx="4534223" cy="2554545"/>
          </a:xfrm>
          <a:prstGeom prst="rect">
            <a:avLst/>
          </a:prstGeom>
          <a:solidFill>
            <a:schemeClr val="accent2">
              <a:lumMod val="20000"/>
              <a:lumOff val="80000"/>
            </a:schemeClr>
          </a:solidFill>
        </p:spPr>
        <p:txBody>
          <a:bodyPr wrap="square" rtlCol="0">
            <a:spAutoFit/>
          </a:bodyPr>
          <a:lstStyle/>
          <a:p>
            <a:pPr defTabSz="914400">
              <a:lnSpc>
                <a:spcPct val="150000"/>
              </a:lnSpc>
            </a:pPr>
            <a:r>
              <a:rPr lang="tr-TR" sz="3200" b="1" u="sng" dirty="0" smtClean="0">
                <a:solidFill>
                  <a:prstClr val="black"/>
                </a:solidFill>
              </a:rPr>
              <a:t>İlçelerin İlden Evrak Alımı</a:t>
            </a:r>
          </a:p>
          <a:p>
            <a:pPr defTabSz="914400">
              <a:lnSpc>
                <a:spcPct val="150000"/>
              </a:lnSpc>
            </a:pPr>
            <a:r>
              <a:rPr lang="tr-TR" sz="3200" dirty="0" smtClean="0">
                <a:solidFill>
                  <a:prstClr val="black"/>
                </a:solidFill>
              </a:rPr>
              <a:t>Tarih: 25 </a:t>
            </a:r>
            <a:r>
              <a:rPr lang="tr-TR" sz="3200" dirty="0">
                <a:solidFill>
                  <a:prstClr val="black"/>
                </a:solidFill>
              </a:rPr>
              <a:t>Ekim </a:t>
            </a:r>
            <a:r>
              <a:rPr lang="tr-TR" sz="3200" dirty="0" smtClean="0">
                <a:solidFill>
                  <a:prstClr val="black"/>
                </a:solidFill>
              </a:rPr>
              <a:t>Pazartesi</a:t>
            </a:r>
            <a:endParaRPr lang="tr-TR" sz="3200" dirty="0">
              <a:solidFill>
                <a:prstClr val="black"/>
              </a:solidFill>
            </a:endParaRPr>
          </a:p>
          <a:p>
            <a:pPr defTabSz="914400">
              <a:lnSpc>
                <a:spcPct val="200000"/>
              </a:lnSpc>
            </a:pPr>
            <a:r>
              <a:rPr lang="tr-TR" sz="3200" dirty="0" smtClean="0">
                <a:solidFill>
                  <a:prstClr val="black"/>
                </a:solidFill>
              </a:rPr>
              <a:t>Saat: 09.00 ile 12.00 arası</a:t>
            </a:r>
            <a:endParaRPr lang="tr-TR" sz="3200" dirty="0">
              <a:solidFill>
                <a:prstClr val="black"/>
              </a:solidFill>
            </a:endParaRPr>
          </a:p>
        </p:txBody>
      </p:sp>
      <p:sp>
        <p:nvSpPr>
          <p:cNvPr id="36" name="AutoShape 3">
            <a:extLst>
              <a:ext uri="{FF2B5EF4-FFF2-40B4-BE49-F238E27FC236}">
                <a16:creationId xmlns:a16="http://schemas.microsoft.com/office/drawing/2014/main" xmlns="" id="{E3F60707-A3D6-4E7D-AB3A-28C5BA22EEB1}"/>
              </a:ext>
            </a:extLst>
          </p:cNvPr>
          <p:cNvSpPr>
            <a:spLocks noChangeAspect="1" noChangeArrowheads="1" noTextEdit="1"/>
          </p:cNvSpPr>
          <p:nvPr/>
        </p:nvSpPr>
        <p:spPr bwMode="auto">
          <a:xfrm>
            <a:off x="105789" y="2304364"/>
            <a:ext cx="3620649" cy="3604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US">
              <a:solidFill>
                <a:srgbClr val="282F39"/>
              </a:solidFill>
            </a:endParaRPr>
          </a:p>
        </p:txBody>
      </p:sp>
      <p:sp>
        <p:nvSpPr>
          <p:cNvPr id="15" name="TextBox 27">
            <a:extLst>
              <a:ext uri="{FF2B5EF4-FFF2-40B4-BE49-F238E27FC236}">
                <a16:creationId xmlns:a16="http://schemas.microsoft.com/office/drawing/2014/main" xmlns="" id="{B28E29FF-87BE-45A8-882B-B961681B3697}"/>
              </a:ext>
            </a:extLst>
          </p:cNvPr>
          <p:cNvSpPr txBox="1"/>
          <p:nvPr/>
        </p:nvSpPr>
        <p:spPr>
          <a:xfrm>
            <a:off x="5071037" y="2522853"/>
            <a:ext cx="6978903" cy="2554545"/>
          </a:xfrm>
          <a:prstGeom prst="rect">
            <a:avLst/>
          </a:prstGeom>
          <a:solidFill>
            <a:schemeClr val="accent2">
              <a:lumMod val="20000"/>
              <a:lumOff val="80000"/>
            </a:schemeClr>
          </a:solidFill>
        </p:spPr>
        <p:txBody>
          <a:bodyPr wrap="square" rtlCol="0">
            <a:spAutoFit/>
          </a:bodyPr>
          <a:lstStyle/>
          <a:p>
            <a:pPr defTabSz="914400"/>
            <a:r>
              <a:rPr lang="tr-TR" sz="3200" b="1" u="sng" dirty="0" smtClean="0">
                <a:solidFill>
                  <a:prstClr val="black"/>
                </a:solidFill>
              </a:rPr>
              <a:t>Okulların İlçelerden Evrak Alımı</a:t>
            </a:r>
            <a:endParaRPr lang="tr-TR" sz="3200" b="1" u="sng" dirty="0">
              <a:solidFill>
                <a:prstClr val="black"/>
              </a:solidFill>
            </a:endParaRPr>
          </a:p>
          <a:p>
            <a:pPr defTabSz="914400"/>
            <a:r>
              <a:rPr lang="tr-TR" sz="3200" dirty="0" smtClean="0">
                <a:solidFill>
                  <a:schemeClr val="accent1"/>
                </a:solidFill>
              </a:rPr>
              <a:t>Ortaokullar: </a:t>
            </a:r>
          </a:p>
          <a:p>
            <a:pPr defTabSz="914400"/>
            <a:r>
              <a:rPr lang="tr-TR" sz="3200" dirty="0" smtClean="0">
                <a:solidFill>
                  <a:schemeClr val="accent1"/>
                </a:solidFill>
              </a:rPr>
              <a:t>25 </a:t>
            </a:r>
            <a:r>
              <a:rPr lang="tr-TR" sz="3200" dirty="0">
                <a:solidFill>
                  <a:schemeClr val="accent1"/>
                </a:solidFill>
              </a:rPr>
              <a:t>Ekim </a:t>
            </a:r>
            <a:r>
              <a:rPr lang="tr-TR" sz="3200" dirty="0" smtClean="0">
                <a:solidFill>
                  <a:schemeClr val="accent1"/>
                </a:solidFill>
              </a:rPr>
              <a:t>Pazartesi 13.00 ile 17.30 arası</a:t>
            </a:r>
            <a:endParaRPr lang="tr-TR" sz="3200" dirty="0">
              <a:solidFill>
                <a:schemeClr val="accent1"/>
              </a:solidFill>
            </a:endParaRPr>
          </a:p>
          <a:p>
            <a:pPr defTabSz="914400"/>
            <a:r>
              <a:rPr lang="tr-TR" sz="3200" dirty="0">
                <a:solidFill>
                  <a:srgbClr val="00B050"/>
                </a:solidFill>
              </a:rPr>
              <a:t>Liseler : 26 Ekim Salı </a:t>
            </a:r>
            <a:r>
              <a:rPr lang="tr-TR" sz="3200" dirty="0" smtClean="0">
                <a:solidFill>
                  <a:srgbClr val="00B050"/>
                </a:solidFill>
              </a:rPr>
              <a:t>13.00 </a:t>
            </a:r>
            <a:r>
              <a:rPr lang="tr-TR" sz="3200" dirty="0">
                <a:solidFill>
                  <a:srgbClr val="00B050"/>
                </a:solidFill>
              </a:rPr>
              <a:t>ile 17.30 arası</a:t>
            </a:r>
          </a:p>
          <a:p>
            <a:pPr defTabSz="914400"/>
            <a:endParaRPr lang="tr-TR" sz="3200" dirty="0">
              <a:solidFill>
                <a:prstClr val="black"/>
              </a:solidFill>
            </a:endParaRPr>
          </a:p>
        </p:txBody>
      </p:sp>
      <p:sp>
        <p:nvSpPr>
          <p:cNvPr id="16" name="TextBox 27">
            <a:extLst>
              <a:ext uri="{FF2B5EF4-FFF2-40B4-BE49-F238E27FC236}">
                <a16:creationId xmlns:a16="http://schemas.microsoft.com/office/drawing/2014/main" xmlns="" id="{B28E29FF-87BE-45A8-882B-B961681B3697}"/>
              </a:ext>
            </a:extLst>
          </p:cNvPr>
          <p:cNvSpPr txBox="1"/>
          <p:nvPr/>
        </p:nvSpPr>
        <p:spPr>
          <a:xfrm>
            <a:off x="480135" y="5522547"/>
            <a:ext cx="3898888" cy="1015663"/>
          </a:xfrm>
          <a:prstGeom prst="rect">
            <a:avLst/>
          </a:prstGeom>
          <a:solidFill>
            <a:schemeClr val="accent2">
              <a:lumMod val="20000"/>
              <a:lumOff val="80000"/>
            </a:schemeClr>
          </a:solidFill>
        </p:spPr>
        <p:txBody>
          <a:bodyPr wrap="square" rtlCol="0">
            <a:spAutoFit/>
          </a:bodyPr>
          <a:lstStyle/>
          <a:p>
            <a:pPr defTabSz="914400">
              <a:lnSpc>
                <a:spcPct val="150000"/>
              </a:lnSpc>
            </a:pPr>
            <a:r>
              <a:rPr lang="tr-TR" sz="2000" dirty="0" smtClean="0">
                <a:solidFill>
                  <a:prstClr val="black"/>
                </a:solidFill>
              </a:rPr>
              <a:t>Evraklar </a:t>
            </a:r>
            <a:r>
              <a:rPr lang="tr-TR" sz="2000" dirty="0">
                <a:solidFill>
                  <a:prstClr val="black"/>
                </a:solidFill>
              </a:rPr>
              <a:t>tutanak karşılığında </a:t>
            </a:r>
            <a:r>
              <a:rPr lang="tr-TR" sz="2000" dirty="0" smtClean="0">
                <a:solidFill>
                  <a:prstClr val="black"/>
                </a:solidFill>
              </a:rPr>
              <a:t>teslim</a:t>
            </a:r>
            <a:r>
              <a:rPr lang="tr-TR" sz="2000" b="1" dirty="0" smtClean="0">
                <a:solidFill>
                  <a:prstClr val="black"/>
                </a:solidFill>
              </a:rPr>
              <a:t> </a:t>
            </a:r>
            <a:r>
              <a:rPr lang="tr-TR" sz="2000" dirty="0" smtClean="0">
                <a:solidFill>
                  <a:prstClr val="black"/>
                </a:solidFill>
              </a:rPr>
              <a:t>alınacak / teslim edilecektir.</a:t>
            </a:r>
            <a:endParaRPr lang="tr-TR" sz="2000" dirty="0">
              <a:solidFill>
                <a:prstClr val="black"/>
              </a:solidFill>
            </a:endParaRPr>
          </a:p>
        </p:txBody>
      </p:sp>
    </p:spTree>
    <p:extLst>
      <p:ext uri="{BB962C8B-B14F-4D97-AF65-F5344CB8AC3E}">
        <p14:creationId xmlns:p14="http://schemas.microsoft.com/office/powerpoint/2010/main" val="2494779661"/>
      </p:ext>
    </p:extLst>
  </p:cSld>
  <p:clrMapOvr>
    <a:masterClrMapping/>
  </p:clrMapOvr>
  <p:transition spd="med" advClick="0">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8"/>
          <p:cNvPicPr>
            <a:picLocks noChangeAspect="1"/>
          </p:cNvPicPr>
          <p:nvPr/>
        </p:nvPicPr>
        <p:blipFill>
          <a:blip r:embed="rId2"/>
          <a:stretch>
            <a:fillRect/>
          </a:stretch>
        </p:blipFill>
        <p:spPr>
          <a:xfrm>
            <a:off x="162468" y="149289"/>
            <a:ext cx="8807359" cy="1069797"/>
          </a:xfrm>
          <a:prstGeom prst="rect">
            <a:avLst/>
          </a:prstGeom>
        </p:spPr>
      </p:pic>
      <p:pic>
        <p:nvPicPr>
          <p:cNvPr id="13" name="Resim 12"/>
          <p:cNvPicPr>
            <a:picLocks noChangeAspect="1"/>
          </p:cNvPicPr>
          <p:nvPr/>
        </p:nvPicPr>
        <p:blipFill>
          <a:blip r:embed="rId3"/>
          <a:stretch>
            <a:fillRect/>
          </a:stretch>
        </p:blipFill>
        <p:spPr>
          <a:xfrm>
            <a:off x="7947042" y="149289"/>
            <a:ext cx="4102899" cy="1069797"/>
          </a:xfrm>
          <a:prstGeom prst="rect">
            <a:avLst/>
          </a:prstGeom>
        </p:spPr>
      </p:pic>
      <p:sp>
        <p:nvSpPr>
          <p:cNvPr id="31" name="TextBox 29">
            <a:extLst>
              <a:ext uri="{FF2B5EF4-FFF2-40B4-BE49-F238E27FC236}">
                <a16:creationId xmlns:a16="http://schemas.microsoft.com/office/drawing/2014/main" xmlns="" id="{58206D10-CBD0-4232-AD3B-0197AEE2F8E0}"/>
              </a:ext>
            </a:extLst>
          </p:cNvPr>
          <p:cNvSpPr txBox="1"/>
          <p:nvPr/>
        </p:nvSpPr>
        <p:spPr>
          <a:xfrm>
            <a:off x="1681348" y="2153987"/>
            <a:ext cx="9884229" cy="4420890"/>
          </a:xfrm>
          <a:prstGeom prst="rect">
            <a:avLst/>
          </a:prstGeom>
          <a:noFill/>
        </p:spPr>
        <p:txBody>
          <a:bodyPr wrap="square" rtlCol="0">
            <a:spAutoFit/>
          </a:bodyPr>
          <a:lstStyle/>
          <a:p>
            <a:pPr defTabSz="914400">
              <a:lnSpc>
                <a:spcPct val="200000"/>
              </a:lnSpc>
            </a:pPr>
            <a:r>
              <a:rPr lang="tr-TR" sz="2400" dirty="0">
                <a:solidFill>
                  <a:prstClr val="black"/>
                </a:solidFill>
              </a:rPr>
              <a:t>Teslim alınan evrakların güvenli bir şekilde korunması sağlanacaktır. Kazanım Değerlendirme Uygulaması evrakı uygulama gününden önce </a:t>
            </a:r>
            <a:r>
              <a:rPr lang="tr-TR" sz="2400" b="1" dirty="0">
                <a:solidFill>
                  <a:prstClr val="black"/>
                </a:solidFill>
              </a:rPr>
              <a:t>kesinlikle</a:t>
            </a:r>
            <a:r>
              <a:rPr lang="tr-TR" sz="2400" dirty="0">
                <a:solidFill>
                  <a:prstClr val="black"/>
                </a:solidFill>
              </a:rPr>
              <a:t> açılmayacaktır.</a:t>
            </a:r>
          </a:p>
          <a:p>
            <a:pPr defTabSz="914400">
              <a:lnSpc>
                <a:spcPct val="200000"/>
              </a:lnSpc>
            </a:pPr>
            <a:r>
              <a:rPr lang="tr-TR" sz="2400" dirty="0">
                <a:solidFill>
                  <a:prstClr val="black"/>
                </a:solidFill>
              </a:rPr>
              <a:t>Uygulama evrakları uygulamanın yapılacağı gün ilgili okul koordinatörüne </a:t>
            </a:r>
            <a:r>
              <a:rPr lang="tr-TR" sz="2400" b="1" u="sng" dirty="0">
                <a:solidFill>
                  <a:prstClr val="black"/>
                </a:solidFill>
              </a:rPr>
              <a:t>ilçe koordinatörünün  </a:t>
            </a:r>
            <a:r>
              <a:rPr lang="tr-TR" sz="2400" dirty="0">
                <a:solidFill>
                  <a:prstClr val="black"/>
                </a:solidFill>
              </a:rPr>
              <a:t>görevlendireceği personel tarafından imza karşılığı tutanakla teslim edilecektir.</a:t>
            </a:r>
          </a:p>
        </p:txBody>
      </p:sp>
      <p:pic>
        <p:nvPicPr>
          <p:cNvPr id="3" name="Grafik 2" descr="Güvenlik kamerası">
            <a:extLst>
              <a:ext uri="{FF2B5EF4-FFF2-40B4-BE49-F238E27FC236}">
                <a16:creationId xmlns:a16="http://schemas.microsoft.com/office/drawing/2014/main" xmlns="" id="{8B0F441B-7B22-408C-8B75-2555AAAEE1F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23593" y="3722175"/>
            <a:ext cx="1284514" cy="1284514"/>
          </a:xfrm>
          <a:prstGeom prst="rect">
            <a:avLst/>
          </a:prstGeom>
        </p:spPr>
      </p:pic>
      <p:pic>
        <p:nvPicPr>
          <p:cNvPr id="8" name="Resim 7"/>
          <p:cNvPicPr>
            <a:picLocks noChangeAspect="1"/>
          </p:cNvPicPr>
          <p:nvPr/>
        </p:nvPicPr>
        <p:blipFill>
          <a:blip r:embed="rId7"/>
          <a:stretch>
            <a:fillRect/>
          </a:stretch>
        </p:blipFill>
        <p:spPr>
          <a:xfrm>
            <a:off x="162468" y="1351132"/>
            <a:ext cx="11887472" cy="1016091"/>
          </a:xfrm>
          <a:prstGeom prst="rect">
            <a:avLst/>
          </a:prstGeom>
        </p:spPr>
      </p:pic>
      <p:sp>
        <p:nvSpPr>
          <p:cNvPr id="9" name="TextBox 27">
            <a:extLst>
              <a:ext uri="{FF2B5EF4-FFF2-40B4-BE49-F238E27FC236}">
                <a16:creationId xmlns:a16="http://schemas.microsoft.com/office/drawing/2014/main" xmlns="" id="{B28E29FF-87BE-45A8-882B-B961681B3697}"/>
              </a:ext>
            </a:extLst>
          </p:cNvPr>
          <p:cNvSpPr txBox="1"/>
          <p:nvPr/>
        </p:nvSpPr>
        <p:spPr>
          <a:xfrm>
            <a:off x="2732809" y="1381034"/>
            <a:ext cx="8208818" cy="923330"/>
          </a:xfrm>
          <a:prstGeom prst="rect">
            <a:avLst/>
          </a:prstGeom>
          <a:noFill/>
        </p:spPr>
        <p:txBody>
          <a:bodyPr wrap="square" rtlCol="0">
            <a:spAutoFit/>
          </a:bodyPr>
          <a:lstStyle/>
          <a:p>
            <a:pPr algn="just" defTabSz="914400">
              <a:defRPr/>
            </a:pPr>
            <a:r>
              <a:rPr lang="tr-TR" sz="5400" dirty="0">
                <a:solidFill>
                  <a:srgbClr val="FFFFFF"/>
                </a:solidFill>
                <a:latin typeface="Open Sans" panose="020B0606030504020204" pitchFamily="34" charset="0"/>
              </a:rPr>
              <a:t>Evraklarının Teslim Alınması</a:t>
            </a:r>
            <a:endParaRPr lang="tr-TR" sz="5400" dirty="0">
              <a:solidFill>
                <a:srgbClr val="FFFFFF"/>
              </a:solidFill>
              <a:latin typeface="Noto Sans" panose="020B0502040504020204" pitchFamily="34"/>
            </a:endParaRPr>
          </a:p>
        </p:txBody>
      </p:sp>
    </p:spTree>
    <p:extLst>
      <p:ext uri="{BB962C8B-B14F-4D97-AF65-F5344CB8AC3E}">
        <p14:creationId xmlns:p14="http://schemas.microsoft.com/office/powerpoint/2010/main" val="1670173658"/>
      </p:ext>
    </p:extLst>
  </p:cSld>
  <p:clrMapOvr>
    <a:masterClrMapping/>
  </p:clrMapOvr>
  <p:transition spd="med" advClick="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8"/>
          <p:cNvPicPr>
            <a:picLocks noChangeAspect="1"/>
          </p:cNvPicPr>
          <p:nvPr/>
        </p:nvPicPr>
        <p:blipFill>
          <a:blip r:embed="rId2"/>
          <a:stretch>
            <a:fillRect/>
          </a:stretch>
        </p:blipFill>
        <p:spPr>
          <a:xfrm>
            <a:off x="162468" y="149289"/>
            <a:ext cx="8807359" cy="1069797"/>
          </a:xfrm>
          <a:prstGeom prst="rect">
            <a:avLst/>
          </a:prstGeom>
        </p:spPr>
      </p:pic>
      <p:pic>
        <p:nvPicPr>
          <p:cNvPr id="13" name="Resim 12"/>
          <p:cNvPicPr>
            <a:picLocks noChangeAspect="1"/>
          </p:cNvPicPr>
          <p:nvPr/>
        </p:nvPicPr>
        <p:blipFill>
          <a:blip r:embed="rId3"/>
          <a:stretch>
            <a:fillRect/>
          </a:stretch>
        </p:blipFill>
        <p:spPr>
          <a:xfrm>
            <a:off x="7947042" y="149289"/>
            <a:ext cx="4102899" cy="1069797"/>
          </a:xfrm>
          <a:prstGeom prst="rect">
            <a:avLst/>
          </a:prstGeom>
        </p:spPr>
      </p:pic>
      <p:pic>
        <p:nvPicPr>
          <p:cNvPr id="14" name="Resim 13"/>
          <p:cNvPicPr>
            <a:picLocks noChangeAspect="1"/>
          </p:cNvPicPr>
          <p:nvPr/>
        </p:nvPicPr>
        <p:blipFill>
          <a:blip r:embed="rId4"/>
          <a:stretch>
            <a:fillRect/>
          </a:stretch>
        </p:blipFill>
        <p:spPr>
          <a:xfrm>
            <a:off x="162468" y="1351132"/>
            <a:ext cx="11887472" cy="737788"/>
          </a:xfrm>
          <a:prstGeom prst="rect">
            <a:avLst/>
          </a:prstGeom>
        </p:spPr>
      </p:pic>
      <p:sp>
        <p:nvSpPr>
          <p:cNvPr id="61" name="TextBox 27">
            <a:extLst>
              <a:ext uri="{FF2B5EF4-FFF2-40B4-BE49-F238E27FC236}">
                <a16:creationId xmlns:a16="http://schemas.microsoft.com/office/drawing/2014/main" xmlns="" id="{B28E29FF-87BE-45A8-882B-B961681B3697}"/>
              </a:ext>
            </a:extLst>
          </p:cNvPr>
          <p:cNvSpPr txBox="1"/>
          <p:nvPr/>
        </p:nvSpPr>
        <p:spPr>
          <a:xfrm>
            <a:off x="2051713" y="2321037"/>
            <a:ext cx="9856269" cy="3416320"/>
          </a:xfrm>
          <a:prstGeom prst="rect">
            <a:avLst/>
          </a:prstGeom>
          <a:solidFill>
            <a:schemeClr val="accent2">
              <a:lumMod val="20000"/>
              <a:lumOff val="80000"/>
            </a:schemeClr>
          </a:solidFill>
        </p:spPr>
        <p:txBody>
          <a:bodyPr wrap="square" rtlCol="0">
            <a:spAutoFit/>
          </a:bodyPr>
          <a:lstStyle/>
          <a:p>
            <a:pPr algn="ctr" defTabSz="914400">
              <a:lnSpc>
                <a:spcPct val="150000"/>
              </a:lnSpc>
            </a:pPr>
            <a:r>
              <a:rPr lang="tr-TR" sz="3600" dirty="0">
                <a:solidFill>
                  <a:prstClr val="black"/>
                </a:solidFill>
              </a:rPr>
              <a:t>Uygulama evrakları, </a:t>
            </a:r>
            <a:r>
              <a:rPr lang="tr-TR" sz="3600" dirty="0" smtClean="0">
                <a:solidFill>
                  <a:prstClr val="black"/>
                </a:solidFill>
              </a:rPr>
              <a:t>ilçeler </a:t>
            </a:r>
            <a:r>
              <a:rPr lang="tr-TR" sz="3600" dirty="0">
                <a:solidFill>
                  <a:prstClr val="black"/>
                </a:solidFill>
              </a:rPr>
              <a:t>tarafından</a:t>
            </a:r>
          </a:p>
          <a:p>
            <a:pPr algn="ctr" defTabSz="914400">
              <a:lnSpc>
                <a:spcPct val="150000"/>
              </a:lnSpc>
            </a:pPr>
            <a:r>
              <a:rPr lang="tr-TR" sz="3600" b="1" dirty="0">
                <a:solidFill>
                  <a:prstClr val="black"/>
                </a:solidFill>
              </a:rPr>
              <a:t>27 Ekim 2021 </a:t>
            </a:r>
            <a:r>
              <a:rPr lang="tr-TR" sz="3600" b="1" dirty="0" smtClean="0">
                <a:solidFill>
                  <a:prstClr val="black"/>
                </a:solidFill>
              </a:rPr>
              <a:t>Çarşamba </a:t>
            </a:r>
            <a:r>
              <a:rPr lang="tr-TR" sz="3600" b="1" dirty="0">
                <a:solidFill>
                  <a:prstClr val="black"/>
                </a:solidFill>
              </a:rPr>
              <a:t>günü saat </a:t>
            </a:r>
            <a:r>
              <a:rPr lang="tr-TR" sz="3600" dirty="0" smtClean="0">
                <a:solidFill>
                  <a:prstClr val="black"/>
                </a:solidFill>
              </a:rPr>
              <a:t>17.00’ye </a:t>
            </a:r>
            <a:r>
              <a:rPr lang="tr-TR" sz="3600" dirty="0">
                <a:solidFill>
                  <a:prstClr val="black"/>
                </a:solidFill>
              </a:rPr>
              <a:t>kadar </a:t>
            </a:r>
          </a:p>
          <a:p>
            <a:pPr algn="ctr" defTabSz="914400">
              <a:lnSpc>
                <a:spcPct val="150000"/>
              </a:lnSpc>
            </a:pPr>
            <a:r>
              <a:rPr lang="tr-TR" sz="3600" dirty="0" smtClean="0">
                <a:solidFill>
                  <a:prstClr val="black"/>
                </a:solidFill>
              </a:rPr>
              <a:t>Ölçme Değerlendirme Merkezine tutanakla teslim edilecektir.</a:t>
            </a:r>
            <a:endParaRPr lang="tr-TR" sz="3600" dirty="0">
              <a:solidFill>
                <a:prstClr val="black"/>
              </a:solidFill>
            </a:endParaRPr>
          </a:p>
        </p:txBody>
      </p:sp>
      <p:sp>
        <p:nvSpPr>
          <p:cNvPr id="62" name="TextBox 27">
            <a:extLst>
              <a:ext uri="{FF2B5EF4-FFF2-40B4-BE49-F238E27FC236}">
                <a16:creationId xmlns:a16="http://schemas.microsoft.com/office/drawing/2014/main" xmlns="" id="{B28E29FF-87BE-45A8-882B-B961681B3697}"/>
              </a:ext>
            </a:extLst>
          </p:cNvPr>
          <p:cNvSpPr txBox="1"/>
          <p:nvPr/>
        </p:nvSpPr>
        <p:spPr>
          <a:xfrm>
            <a:off x="1908361" y="1381034"/>
            <a:ext cx="9340886" cy="707886"/>
          </a:xfrm>
          <a:prstGeom prst="rect">
            <a:avLst/>
          </a:prstGeom>
          <a:noFill/>
        </p:spPr>
        <p:txBody>
          <a:bodyPr wrap="square" rtlCol="0">
            <a:spAutoFit/>
          </a:bodyPr>
          <a:lstStyle/>
          <a:p>
            <a:pPr algn="just" defTabSz="914400">
              <a:defRPr/>
            </a:pPr>
            <a:r>
              <a:rPr lang="tr-TR" sz="4000" dirty="0">
                <a:solidFill>
                  <a:srgbClr val="FFFFFF"/>
                </a:solidFill>
                <a:latin typeface="Open Sans" panose="020B0606030504020204" pitchFamily="34" charset="0"/>
              </a:rPr>
              <a:t>Evrakların Sınav Bitiminde Teslim Edilmesi</a:t>
            </a:r>
            <a:endParaRPr lang="tr-TR" sz="4000" dirty="0">
              <a:solidFill>
                <a:srgbClr val="FFFFFF"/>
              </a:solidFill>
              <a:latin typeface="Noto Sans" panose="020B0502040504020204" pitchFamily="34"/>
            </a:endParaRPr>
          </a:p>
        </p:txBody>
      </p:sp>
      <p:sp>
        <p:nvSpPr>
          <p:cNvPr id="34" name="Rectangle 6">
            <a:extLst>
              <a:ext uri="{FF2B5EF4-FFF2-40B4-BE49-F238E27FC236}">
                <a16:creationId xmlns:a16="http://schemas.microsoft.com/office/drawing/2014/main" xmlns="" id="{5B3CAB6E-7708-42E6-BAD9-CE7DE60F2A26}"/>
              </a:ext>
            </a:extLst>
          </p:cNvPr>
          <p:cNvSpPr/>
          <p:nvPr/>
        </p:nvSpPr>
        <p:spPr>
          <a:xfrm>
            <a:off x="1908361" y="3474879"/>
            <a:ext cx="143352" cy="2277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63" name="Rectangle 61">
            <a:extLst>
              <a:ext uri="{FF2B5EF4-FFF2-40B4-BE49-F238E27FC236}">
                <a16:creationId xmlns:a16="http://schemas.microsoft.com/office/drawing/2014/main" xmlns="" id="{E1579F7A-0498-42FE-B2B8-D5032B5CCC98}"/>
              </a:ext>
            </a:extLst>
          </p:cNvPr>
          <p:cNvSpPr/>
          <p:nvPr/>
        </p:nvSpPr>
        <p:spPr>
          <a:xfrm rot="5400000">
            <a:off x="1143623" y="4235393"/>
            <a:ext cx="143352" cy="2277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srgbClr val="FFFFFF"/>
              </a:solidFill>
            </a:endParaRPr>
          </a:p>
        </p:txBody>
      </p:sp>
      <p:pic>
        <p:nvPicPr>
          <p:cNvPr id="68" name="Grafik 67" descr="Aylık takvim">
            <a:extLst>
              <a:ext uri="{FF2B5EF4-FFF2-40B4-BE49-F238E27FC236}">
                <a16:creationId xmlns:a16="http://schemas.microsoft.com/office/drawing/2014/main" xmlns="" id="{2DD0430C-CE38-44EB-ACC5-B6950277BFA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500743" y="2413010"/>
            <a:ext cx="914400" cy="914400"/>
          </a:xfrm>
          <a:prstGeom prst="rect">
            <a:avLst/>
          </a:prstGeom>
        </p:spPr>
      </p:pic>
      <p:pic>
        <p:nvPicPr>
          <p:cNvPr id="69" name="Grafik 68" descr="Kronometre">
            <a:extLst>
              <a:ext uri="{FF2B5EF4-FFF2-40B4-BE49-F238E27FC236}">
                <a16:creationId xmlns:a16="http://schemas.microsoft.com/office/drawing/2014/main" xmlns="" id="{19A9C237-6C13-4750-AD04-C46C7FF6C52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414750" y="3892043"/>
            <a:ext cx="914400" cy="914400"/>
          </a:xfrm>
          <a:prstGeom prst="rect">
            <a:avLst/>
          </a:prstGeom>
        </p:spPr>
      </p:pic>
    </p:spTree>
    <p:extLst>
      <p:ext uri="{BB962C8B-B14F-4D97-AF65-F5344CB8AC3E}">
        <p14:creationId xmlns:p14="http://schemas.microsoft.com/office/powerpoint/2010/main" val="3769920787"/>
      </p:ext>
    </p:extLst>
  </p:cSld>
  <p:clrMapOvr>
    <a:masterClrMapping/>
  </p:clrMapOvr>
  <p:transition spd="med" advClick="0">
    <p:split orient="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8"/>
          <p:cNvPicPr>
            <a:picLocks noChangeAspect="1"/>
          </p:cNvPicPr>
          <p:nvPr/>
        </p:nvPicPr>
        <p:blipFill>
          <a:blip r:embed="rId2"/>
          <a:stretch>
            <a:fillRect/>
          </a:stretch>
        </p:blipFill>
        <p:spPr>
          <a:xfrm>
            <a:off x="162468" y="149289"/>
            <a:ext cx="8807359" cy="1069797"/>
          </a:xfrm>
          <a:prstGeom prst="rect">
            <a:avLst/>
          </a:prstGeom>
        </p:spPr>
      </p:pic>
      <p:pic>
        <p:nvPicPr>
          <p:cNvPr id="13" name="Resim 12"/>
          <p:cNvPicPr>
            <a:picLocks noChangeAspect="1"/>
          </p:cNvPicPr>
          <p:nvPr/>
        </p:nvPicPr>
        <p:blipFill>
          <a:blip r:embed="rId3"/>
          <a:stretch>
            <a:fillRect/>
          </a:stretch>
        </p:blipFill>
        <p:spPr>
          <a:xfrm>
            <a:off x="7947042" y="149289"/>
            <a:ext cx="4102899" cy="1069797"/>
          </a:xfrm>
          <a:prstGeom prst="rect">
            <a:avLst/>
          </a:prstGeom>
        </p:spPr>
      </p:pic>
      <p:pic>
        <p:nvPicPr>
          <p:cNvPr id="14" name="Resim 13"/>
          <p:cNvPicPr>
            <a:picLocks noChangeAspect="1"/>
          </p:cNvPicPr>
          <p:nvPr/>
        </p:nvPicPr>
        <p:blipFill>
          <a:blip r:embed="rId4"/>
          <a:stretch>
            <a:fillRect/>
          </a:stretch>
        </p:blipFill>
        <p:spPr>
          <a:xfrm>
            <a:off x="162468" y="1351132"/>
            <a:ext cx="11887472" cy="1080341"/>
          </a:xfrm>
          <a:prstGeom prst="rect">
            <a:avLst/>
          </a:prstGeom>
        </p:spPr>
      </p:pic>
      <p:sp>
        <p:nvSpPr>
          <p:cNvPr id="29" name="TextBox 25">
            <a:extLst>
              <a:ext uri="{FF2B5EF4-FFF2-40B4-BE49-F238E27FC236}">
                <a16:creationId xmlns:a16="http://schemas.microsoft.com/office/drawing/2014/main" xmlns="" id="{AFE0ADF0-60ED-427C-8750-80ACC702B290}"/>
              </a:ext>
            </a:extLst>
          </p:cNvPr>
          <p:cNvSpPr txBox="1"/>
          <p:nvPr/>
        </p:nvSpPr>
        <p:spPr>
          <a:xfrm>
            <a:off x="3545067" y="1594089"/>
            <a:ext cx="6935468" cy="584775"/>
          </a:xfrm>
          <a:prstGeom prst="rect">
            <a:avLst/>
          </a:prstGeom>
          <a:noFill/>
        </p:spPr>
        <p:txBody>
          <a:bodyPr wrap="square" rtlCol="0">
            <a:spAutoFit/>
          </a:bodyPr>
          <a:lstStyle/>
          <a:p>
            <a:pPr algn="just" defTabSz="914400">
              <a:defRPr/>
            </a:pPr>
            <a:r>
              <a:rPr lang="tr-TR" sz="3200" dirty="0">
                <a:solidFill>
                  <a:srgbClr val="FFFFFF"/>
                </a:solidFill>
                <a:latin typeface="Open Sans" panose="020B0606030504020204" pitchFamily="34" charset="0"/>
              </a:rPr>
              <a:t>Uygulama Kitapçıkları ve Gizlilik</a:t>
            </a:r>
            <a:endParaRPr lang="en-GB" sz="3200"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31" name="TextBox 25">
            <a:extLst>
              <a:ext uri="{FF2B5EF4-FFF2-40B4-BE49-F238E27FC236}">
                <a16:creationId xmlns:a16="http://schemas.microsoft.com/office/drawing/2014/main" xmlns="" id="{AFE0ADF0-60ED-427C-8750-80ACC702B290}"/>
              </a:ext>
            </a:extLst>
          </p:cNvPr>
          <p:cNvSpPr txBox="1"/>
          <p:nvPr/>
        </p:nvSpPr>
        <p:spPr>
          <a:xfrm>
            <a:off x="2377888" y="3068524"/>
            <a:ext cx="9269826" cy="1850956"/>
          </a:xfrm>
          <a:prstGeom prst="rect">
            <a:avLst/>
          </a:prstGeom>
          <a:noFill/>
        </p:spPr>
        <p:txBody>
          <a:bodyPr wrap="square" rtlCol="0">
            <a:spAutoFit/>
          </a:bodyPr>
          <a:lstStyle/>
          <a:p>
            <a:pPr algn="just" defTabSz="914400">
              <a:lnSpc>
                <a:spcPct val="200000"/>
              </a:lnSpc>
              <a:defRPr/>
            </a:pPr>
            <a:r>
              <a:rPr lang="tr-TR" sz="2000" dirty="0" smtClean="0">
                <a:solidFill>
                  <a:prstClr val="black"/>
                </a:solidFill>
              </a:rPr>
              <a:t>Uygulama </a:t>
            </a:r>
            <a:r>
              <a:rPr lang="tr-TR" sz="2000" dirty="0">
                <a:solidFill>
                  <a:prstClr val="black"/>
                </a:solidFill>
              </a:rPr>
              <a:t>tamamlandığında Bakanlığımız tarafından soru kitapçıkları ve cevap anahtarları yayımlanacaktır. Öğrencilere veya okullara herhangi bir karne verilmeyecek, sıralama </a:t>
            </a:r>
            <a:r>
              <a:rPr lang="tr-TR" sz="2000" dirty="0" err="1">
                <a:solidFill>
                  <a:prstClr val="black"/>
                </a:solidFill>
              </a:rPr>
              <a:t>vs</a:t>
            </a:r>
            <a:r>
              <a:rPr lang="tr-TR" sz="2000" dirty="0">
                <a:solidFill>
                  <a:prstClr val="black"/>
                </a:solidFill>
              </a:rPr>
              <a:t> yapılmayacaktır.</a:t>
            </a:r>
            <a:endParaRPr lang="tr-TR" dirty="0">
              <a:solidFill>
                <a:prstClr val="black"/>
              </a:solidFill>
              <a:latin typeface="Open Sans" panose="020B0606030504020204" pitchFamily="34" charset="0"/>
            </a:endParaRPr>
          </a:p>
        </p:txBody>
      </p:sp>
      <p:pic>
        <p:nvPicPr>
          <p:cNvPr id="5" name="Grafik 4" descr="Uyarı">
            <a:extLst>
              <a:ext uri="{FF2B5EF4-FFF2-40B4-BE49-F238E27FC236}">
                <a16:creationId xmlns:a16="http://schemas.microsoft.com/office/drawing/2014/main" xmlns="" id="{393E8721-1033-46E3-A48E-AD98ECF2146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358950" y="2178864"/>
            <a:ext cx="1779320" cy="1779320"/>
          </a:xfrm>
          <a:prstGeom prst="rect">
            <a:avLst/>
          </a:prstGeom>
        </p:spPr>
      </p:pic>
    </p:spTree>
    <p:extLst>
      <p:ext uri="{BB962C8B-B14F-4D97-AF65-F5344CB8AC3E}">
        <p14:creationId xmlns:p14="http://schemas.microsoft.com/office/powerpoint/2010/main" val="3558903724"/>
      </p:ext>
    </p:extLst>
  </p:cSld>
  <p:clrMapOvr>
    <a:masterClrMapping/>
  </p:clrMapOvr>
  <p:transition spd="med" advClick="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8"/>
          <p:cNvPicPr>
            <a:picLocks noChangeAspect="1"/>
          </p:cNvPicPr>
          <p:nvPr/>
        </p:nvPicPr>
        <p:blipFill>
          <a:blip r:embed="rId2"/>
          <a:stretch>
            <a:fillRect/>
          </a:stretch>
        </p:blipFill>
        <p:spPr>
          <a:xfrm>
            <a:off x="162468" y="149289"/>
            <a:ext cx="8807359" cy="1069797"/>
          </a:xfrm>
          <a:prstGeom prst="rect">
            <a:avLst/>
          </a:prstGeom>
        </p:spPr>
      </p:pic>
      <p:pic>
        <p:nvPicPr>
          <p:cNvPr id="13" name="Resim 12"/>
          <p:cNvPicPr>
            <a:picLocks noChangeAspect="1"/>
          </p:cNvPicPr>
          <p:nvPr/>
        </p:nvPicPr>
        <p:blipFill>
          <a:blip r:embed="rId3"/>
          <a:stretch>
            <a:fillRect/>
          </a:stretch>
        </p:blipFill>
        <p:spPr>
          <a:xfrm>
            <a:off x="7947042" y="149289"/>
            <a:ext cx="4102899" cy="1069797"/>
          </a:xfrm>
          <a:prstGeom prst="rect">
            <a:avLst/>
          </a:prstGeom>
        </p:spPr>
      </p:pic>
      <p:pic>
        <p:nvPicPr>
          <p:cNvPr id="14" name="Resim 13"/>
          <p:cNvPicPr>
            <a:picLocks noChangeAspect="1"/>
          </p:cNvPicPr>
          <p:nvPr/>
        </p:nvPicPr>
        <p:blipFill>
          <a:blip r:embed="rId4"/>
          <a:stretch>
            <a:fillRect/>
          </a:stretch>
        </p:blipFill>
        <p:spPr>
          <a:xfrm>
            <a:off x="162468" y="1351132"/>
            <a:ext cx="11887472" cy="924477"/>
          </a:xfrm>
          <a:prstGeom prst="rect">
            <a:avLst/>
          </a:prstGeom>
        </p:spPr>
      </p:pic>
      <p:sp>
        <p:nvSpPr>
          <p:cNvPr id="29" name="TextBox 25">
            <a:extLst>
              <a:ext uri="{FF2B5EF4-FFF2-40B4-BE49-F238E27FC236}">
                <a16:creationId xmlns:a16="http://schemas.microsoft.com/office/drawing/2014/main" xmlns="" id="{AFE0ADF0-60ED-427C-8750-80ACC702B290}"/>
              </a:ext>
            </a:extLst>
          </p:cNvPr>
          <p:cNvSpPr txBox="1"/>
          <p:nvPr/>
        </p:nvSpPr>
        <p:spPr>
          <a:xfrm>
            <a:off x="4092761" y="1490204"/>
            <a:ext cx="4026886" cy="646331"/>
          </a:xfrm>
          <a:prstGeom prst="rect">
            <a:avLst/>
          </a:prstGeom>
          <a:noFill/>
        </p:spPr>
        <p:txBody>
          <a:bodyPr wrap="square" rtlCol="0">
            <a:spAutoFit/>
          </a:bodyPr>
          <a:lstStyle/>
          <a:p>
            <a:pPr algn="just" defTabSz="914400">
              <a:defRPr/>
            </a:pPr>
            <a:r>
              <a:rPr lang="tr-TR" sz="3600" dirty="0">
                <a:solidFill>
                  <a:srgbClr val="FFFFFF"/>
                </a:solidFill>
                <a:latin typeface="Open Sans" panose="020B0606030504020204" pitchFamily="34" charset="0"/>
              </a:rPr>
              <a:t>Salon Görevlileri</a:t>
            </a:r>
            <a:endParaRPr lang="en-GB" sz="3600"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28" name="TextBox 27">
            <a:extLst>
              <a:ext uri="{FF2B5EF4-FFF2-40B4-BE49-F238E27FC236}">
                <a16:creationId xmlns:a16="http://schemas.microsoft.com/office/drawing/2014/main" xmlns="" id="{B28E29FF-87BE-45A8-882B-B961681B3697}"/>
              </a:ext>
            </a:extLst>
          </p:cNvPr>
          <p:cNvSpPr txBox="1"/>
          <p:nvPr/>
        </p:nvSpPr>
        <p:spPr>
          <a:xfrm>
            <a:off x="2189704" y="2912686"/>
            <a:ext cx="8987590" cy="3276282"/>
          </a:xfrm>
          <a:prstGeom prst="rect">
            <a:avLst/>
          </a:prstGeom>
          <a:noFill/>
        </p:spPr>
        <p:txBody>
          <a:bodyPr wrap="square" rtlCol="0">
            <a:spAutoFit/>
          </a:bodyPr>
          <a:lstStyle/>
          <a:p>
            <a:pPr algn="just" defTabSz="914400">
              <a:lnSpc>
                <a:spcPct val="150000"/>
              </a:lnSpc>
              <a:defRPr/>
            </a:pPr>
            <a:r>
              <a:rPr lang="tr-TR" sz="2000" b="1" u="sng" dirty="0">
                <a:solidFill>
                  <a:prstClr val="black"/>
                </a:solidFill>
              </a:rPr>
              <a:t>Salonda gözetmen olarak uygulamada yer alan derslerin branşları dışındaki öğretmenler görevlendirilecektir. Uygulama aynı öğretmen tarafından bitirilecek ve mutlaka cevap kağıdı imzalanacaktır.</a:t>
            </a:r>
          </a:p>
          <a:p>
            <a:pPr algn="just" defTabSz="914400">
              <a:lnSpc>
                <a:spcPct val="150000"/>
              </a:lnSpc>
              <a:defRPr/>
            </a:pPr>
            <a:endParaRPr lang="tr-TR" sz="2000" b="1" u="sng" dirty="0">
              <a:solidFill>
                <a:prstClr val="black"/>
              </a:solidFill>
            </a:endParaRPr>
          </a:p>
          <a:p>
            <a:pPr algn="just" defTabSz="914400">
              <a:lnSpc>
                <a:spcPct val="150000"/>
              </a:lnSpc>
              <a:defRPr/>
            </a:pPr>
            <a:r>
              <a:rPr lang="tr-TR" sz="2000" b="1" dirty="0">
                <a:solidFill>
                  <a:prstClr val="black"/>
                </a:solidFill>
              </a:rPr>
              <a:t>Okullar salon görevlilerini kendileri belirleyecek.</a:t>
            </a:r>
          </a:p>
          <a:p>
            <a:pPr algn="just" defTabSz="914400">
              <a:lnSpc>
                <a:spcPct val="150000"/>
              </a:lnSpc>
              <a:defRPr/>
            </a:pPr>
            <a:endParaRPr lang="tr-TR" sz="2000" b="1" dirty="0">
              <a:solidFill>
                <a:prstClr val="black"/>
              </a:solidFill>
            </a:endParaRPr>
          </a:p>
          <a:p>
            <a:pPr algn="just" defTabSz="914400">
              <a:lnSpc>
                <a:spcPct val="150000"/>
              </a:lnSpc>
              <a:defRPr/>
            </a:pPr>
            <a:r>
              <a:rPr lang="tr-TR" sz="2000" b="1" dirty="0">
                <a:solidFill>
                  <a:prstClr val="black"/>
                </a:solidFill>
              </a:rPr>
              <a:t> Sınava katılım oranının yüksek olması için gerekli her türlü tedbir alınmalıdır. </a:t>
            </a:r>
            <a:endParaRPr lang="tr-TR" sz="2000" dirty="0">
              <a:solidFill>
                <a:prstClr val="black"/>
              </a:solidFill>
            </a:endParaRPr>
          </a:p>
        </p:txBody>
      </p:sp>
      <p:pic>
        <p:nvPicPr>
          <p:cNvPr id="3" name="Grafik 2" descr="Ofis çalışanı">
            <a:extLst>
              <a:ext uri="{FF2B5EF4-FFF2-40B4-BE49-F238E27FC236}">
                <a16:creationId xmlns:a16="http://schemas.microsoft.com/office/drawing/2014/main" xmlns="" id="{A325318D-F1EA-4077-AE67-46F1013ABC4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89810" y="2166257"/>
            <a:ext cx="1128104" cy="1128104"/>
          </a:xfrm>
          <a:prstGeom prst="rect">
            <a:avLst/>
          </a:prstGeom>
        </p:spPr>
      </p:pic>
      <p:pic>
        <p:nvPicPr>
          <p:cNvPr id="10" name="Grafik 9" descr="Uyarı">
            <a:extLst>
              <a:ext uri="{FF2B5EF4-FFF2-40B4-BE49-F238E27FC236}">
                <a16:creationId xmlns:a16="http://schemas.microsoft.com/office/drawing/2014/main" xmlns="" id="{A8F9FA5F-AF65-49FC-8A71-6211EBE3E38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340951" y="4829920"/>
            <a:ext cx="610903" cy="610903"/>
          </a:xfrm>
          <a:prstGeom prst="rect">
            <a:avLst/>
          </a:prstGeom>
        </p:spPr>
      </p:pic>
    </p:spTree>
    <p:extLst>
      <p:ext uri="{BB962C8B-B14F-4D97-AF65-F5344CB8AC3E}">
        <p14:creationId xmlns:p14="http://schemas.microsoft.com/office/powerpoint/2010/main" val="2300226989"/>
      </p:ext>
    </p:extLst>
  </p:cSld>
  <p:clrMapOvr>
    <a:masterClrMapping/>
  </p:clrMapOvr>
  <p:transition spd="med" advClick="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8"/>
          <p:cNvPicPr>
            <a:picLocks noChangeAspect="1"/>
          </p:cNvPicPr>
          <p:nvPr/>
        </p:nvPicPr>
        <p:blipFill>
          <a:blip r:embed="rId2"/>
          <a:stretch>
            <a:fillRect/>
          </a:stretch>
        </p:blipFill>
        <p:spPr>
          <a:xfrm>
            <a:off x="162468" y="149289"/>
            <a:ext cx="8807359" cy="1069797"/>
          </a:xfrm>
          <a:prstGeom prst="rect">
            <a:avLst/>
          </a:prstGeom>
        </p:spPr>
      </p:pic>
      <p:pic>
        <p:nvPicPr>
          <p:cNvPr id="13" name="Resim 12"/>
          <p:cNvPicPr>
            <a:picLocks noChangeAspect="1"/>
          </p:cNvPicPr>
          <p:nvPr/>
        </p:nvPicPr>
        <p:blipFill>
          <a:blip r:embed="rId3"/>
          <a:stretch>
            <a:fillRect/>
          </a:stretch>
        </p:blipFill>
        <p:spPr>
          <a:xfrm>
            <a:off x="7947042" y="149289"/>
            <a:ext cx="4102899" cy="1069797"/>
          </a:xfrm>
          <a:prstGeom prst="rect">
            <a:avLst/>
          </a:prstGeom>
        </p:spPr>
      </p:pic>
      <p:pic>
        <p:nvPicPr>
          <p:cNvPr id="14" name="Resim 13"/>
          <p:cNvPicPr>
            <a:picLocks noChangeAspect="1"/>
          </p:cNvPicPr>
          <p:nvPr/>
        </p:nvPicPr>
        <p:blipFill>
          <a:blip r:embed="rId4"/>
          <a:stretch>
            <a:fillRect/>
          </a:stretch>
        </p:blipFill>
        <p:spPr>
          <a:xfrm>
            <a:off x="162468" y="1351132"/>
            <a:ext cx="11887472" cy="815125"/>
          </a:xfrm>
          <a:prstGeom prst="rect">
            <a:avLst/>
          </a:prstGeom>
        </p:spPr>
      </p:pic>
      <p:sp>
        <p:nvSpPr>
          <p:cNvPr id="29" name="TextBox 25">
            <a:extLst>
              <a:ext uri="{FF2B5EF4-FFF2-40B4-BE49-F238E27FC236}">
                <a16:creationId xmlns:a16="http://schemas.microsoft.com/office/drawing/2014/main" xmlns="" id="{AFE0ADF0-60ED-427C-8750-80ACC702B290}"/>
              </a:ext>
            </a:extLst>
          </p:cNvPr>
          <p:cNvSpPr txBox="1"/>
          <p:nvPr/>
        </p:nvSpPr>
        <p:spPr>
          <a:xfrm>
            <a:off x="1951855" y="1396624"/>
            <a:ext cx="8229301" cy="523220"/>
          </a:xfrm>
          <a:prstGeom prst="rect">
            <a:avLst/>
          </a:prstGeom>
          <a:noFill/>
        </p:spPr>
        <p:txBody>
          <a:bodyPr wrap="square" rtlCol="0">
            <a:spAutoFit/>
          </a:bodyPr>
          <a:lstStyle/>
          <a:p>
            <a:pPr algn="just" defTabSz="914400">
              <a:defRPr/>
            </a:pPr>
            <a:r>
              <a:rPr lang="tr-TR" sz="2800" dirty="0">
                <a:solidFill>
                  <a:srgbClr val="FFFFFF"/>
                </a:solidFill>
                <a:latin typeface="Open Sans" panose="020B0606030504020204" pitchFamily="34" charset="0"/>
              </a:rPr>
              <a:t>Uygulama Evraklarının Salon Görevlilerine Teslim Edilmesi</a:t>
            </a:r>
            <a:endParaRPr lang="en-GB" sz="2800"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16" name="TextBox 27">
            <a:extLst>
              <a:ext uri="{FF2B5EF4-FFF2-40B4-BE49-F238E27FC236}">
                <a16:creationId xmlns:a16="http://schemas.microsoft.com/office/drawing/2014/main" xmlns="" id="{B28E29FF-87BE-45A8-882B-B961681B3697}"/>
              </a:ext>
            </a:extLst>
          </p:cNvPr>
          <p:cNvSpPr txBox="1"/>
          <p:nvPr/>
        </p:nvSpPr>
        <p:spPr>
          <a:xfrm>
            <a:off x="1951855" y="1912717"/>
            <a:ext cx="9271784" cy="4315027"/>
          </a:xfrm>
          <a:prstGeom prst="rect">
            <a:avLst/>
          </a:prstGeom>
          <a:noFill/>
        </p:spPr>
        <p:txBody>
          <a:bodyPr wrap="square" rtlCol="0">
            <a:spAutoFit/>
          </a:bodyPr>
          <a:lstStyle/>
          <a:p>
            <a:pPr marL="285750" indent="-285750" defTabSz="914400">
              <a:lnSpc>
                <a:spcPct val="200000"/>
              </a:lnSpc>
              <a:buFont typeface="Arial" panose="020B0604020202020204" pitchFamily="34" charset="0"/>
              <a:buChar char="•"/>
            </a:pPr>
            <a:r>
              <a:rPr lang="tr-TR" sz="2000" dirty="0">
                <a:solidFill>
                  <a:prstClr val="black"/>
                </a:solidFill>
              </a:rPr>
              <a:t>Salon görevlileri ile uygulama öncesi yapılacak toplantıda, görevlilere uygulama ile ilgili bilgilendirme yapılacak ve evraklar salon görevlilerine uygulamadan en erken 30 dakika önce teslim edilecektir.</a:t>
            </a:r>
          </a:p>
          <a:p>
            <a:pPr marL="285750" indent="-285750" defTabSz="914400">
              <a:lnSpc>
                <a:spcPct val="200000"/>
              </a:lnSpc>
              <a:buFont typeface="Arial" panose="020B0604020202020204" pitchFamily="34" charset="0"/>
              <a:buChar char="•"/>
            </a:pPr>
            <a:r>
              <a:rPr lang="tr-TR" sz="2000" dirty="0">
                <a:solidFill>
                  <a:prstClr val="black"/>
                </a:solidFill>
              </a:rPr>
              <a:t>Öğrencilerin cevap kâğıdında işaretleme </a:t>
            </a:r>
            <a:r>
              <a:rPr lang="tr-TR" sz="2000" b="1" dirty="0">
                <a:solidFill>
                  <a:prstClr val="black"/>
                </a:solidFill>
              </a:rPr>
              <a:t>yapmaması gereken alanlar bulunmaktadır.</a:t>
            </a:r>
            <a:r>
              <a:rPr lang="tr-TR" sz="2000" dirty="0">
                <a:solidFill>
                  <a:prstClr val="black"/>
                </a:solidFill>
              </a:rPr>
              <a:t> (Örneğin öğrenci ID bölümü). Uygulama başlamadan bu ve buna benzer sınav kuralları konusunda öğrenciler mutlaka uyarılacak, salon gözetmenleri tarafından gerekli kontroller yapılacaktır.</a:t>
            </a:r>
          </a:p>
        </p:txBody>
      </p:sp>
      <p:pic>
        <p:nvPicPr>
          <p:cNvPr id="39" name="Grafik 38" descr="Ofis çalışanı">
            <a:extLst>
              <a:ext uri="{FF2B5EF4-FFF2-40B4-BE49-F238E27FC236}">
                <a16:creationId xmlns:a16="http://schemas.microsoft.com/office/drawing/2014/main" xmlns="" id="{76E15E1B-8D74-4B89-B558-416BDA62982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89810" y="2166257"/>
            <a:ext cx="1128104" cy="1128104"/>
          </a:xfrm>
          <a:prstGeom prst="rect">
            <a:avLst/>
          </a:prstGeom>
        </p:spPr>
      </p:pic>
      <p:pic>
        <p:nvPicPr>
          <p:cNvPr id="40" name="Grafik 39" descr="Uyarı">
            <a:extLst>
              <a:ext uri="{FF2B5EF4-FFF2-40B4-BE49-F238E27FC236}">
                <a16:creationId xmlns:a16="http://schemas.microsoft.com/office/drawing/2014/main" xmlns="" id="{5C3C24DF-CE30-450E-BEDC-D356A7FDC48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796666" y="3679947"/>
            <a:ext cx="847078" cy="847078"/>
          </a:xfrm>
          <a:prstGeom prst="rect">
            <a:avLst/>
          </a:prstGeom>
        </p:spPr>
      </p:pic>
    </p:spTree>
    <p:extLst>
      <p:ext uri="{BB962C8B-B14F-4D97-AF65-F5344CB8AC3E}">
        <p14:creationId xmlns:p14="http://schemas.microsoft.com/office/powerpoint/2010/main" val="30139299"/>
      </p:ext>
    </p:extLst>
  </p:cSld>
  <p:clrMapOvr>
    <a:masterClrMapping/>
  </p:clrMapOvr>
  <p:transition spd="med" advClick="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8"/>
          <p:cNvPicPr>
            <a:picLocks noChangeAspect="1"/>
          </p:cNvPicPr>
          <p:nvPr/>
        </p:nvPicPr>
        <p:blipFill>
          <a:blip r:embed="rId2"/>
          <a:stretch>
            <a:fillRect/>
          </a:stretch>
        </p:blipFill>
        <p:spPr>
          <a:xfrm>
            <a:off x="162468" y="149289"/>
            <a:ext cx="8807359" cy="1069797"/>
          </a:xfrm>
          <a:prstGeom prst="rect">
            <a:avLst/>
          </a:prstGeom>
        </p:spPr>
      </p:pic>
      <p:pic>
        <p:nvPicPr>
          <p:cNvPr id="13" name="Resim 12"/>
          <p:cNvPicPr>
            <a:picLocks noChangeAspect="1"/>
          </p:cNvPicPr>
          <p:nvPr/>
        </p:nvPicPr>
        <p:blipFill>
          <a:blip r:embed="rId3"/>
          <a:stretch>
            <a:fillRect/>
          </a:stretch>
        </p:blipFill>
        <p:spPr>
          <a:xfrm>
            <a:off x="7947042" y="149289"/>
            <a:ext cx="4102899" cy="1069797"/>
          </a:xfrm>
          <a:prstGeom prst="rect">
            <a:avLst/>
          </a:prstGeom>
        </p:spPr>
      </p:pic>
      <p:pic>
        <p:nvPicPr>
          <p:cNvPr id="14" name="Resim 13"/>
          <p:cNvPicPr>
            <a:picLocks noChangeAspect="1"/>
          </p:cNvPicPr>
          <p:nvPr/>
        </p:nvPicPr>
        <p:blipFill>
          <a:blip r:embed="rId4"/>
          <a:stretch>
            <a:fillRect/>
          </a:stretch>
        </p:blipFill>
        <p:spPr>
          <a:xfrm>
            <a:off x="162468" y="1351132"/>
            <a:ext cx="11887472" cy="997213"/>
          </a:xfrm>
          <a:prstGeom prst="rect">
            <a:avLst/>
          </a:prstGeom>
        </p:spPr>
      </p:pic>
      <p:sp>
        <p:nvSpPr>
          <p:cNvPr id="29" name="TextBox 25">
            <a:extLst>
              <a:ext uri="{FF2B5EF4-FFF2-40B4-BE49-F238E27FC236}">
                <a16:creationId xmlns:a16="http://schemas.microsoft.com/office/drawing/2014/main" xmlns="" id="{AFE0ADF0-60ED-427C-8750-80ACC702B290}"/>
              </a:ext>
            </a:extLst>
          </p:cNvPr>
          <p:cNvSpPr txBox="1"/>
          <p:nvPr/>
        </p:nvSpPr>
        <p:spPr>
          <a:xfrm>
            <a:off x="2597727" y="1389751"/>
            <a:ext cx="7708845" cy="584775"/>
          </a:xfrm>
          <a:prstGeom prst="rect">
            <a:avLst/>
          </a:prstGeom>
          <a:noFill/>
        </p:spPr>
        <p:txBody>
          <a:bodyPr wrap="square" rtlCol="0">
            <a:spAutoFit/>
          </a:bodyPr>
          <a:lstStyle/>
          <a:p>
            <a:pPr algn="just" defTabSz="914400">
              <a:defRPr/>
            </a:pPr>
            <a:r>
              <a:rPr lang="tr-TR" sz="3200" dirty="0">
                <a:solidFill>
                  <a:srgbClr val="FFFFFF"/>
                </a:solidFill>
                <a:latin typeface="Open Sans" panose="020B0606030504020204" pitchFamily="34" charset="0"/>
              </a:rPr>
              <a:t>Sınav Evraklarının Sınav Poşetine Konulması</a:t>
            </a:r>
            <a:endParaRPr lang="en-GB" sz="3200"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16" name="TextBox 27">
            <a:extLst>
              <a:ext uri="{FF2B5EF4-FFF2-40B4-BE49-F238E27FC236}">
                <a16:creationId xmlns:a16="http://schemas.microsoft.com/office/drawing/2014/main" xmlns="" id="{B28E29FF-87BE-45A8-882B-B961681B3697}"/>
              </a:ext>
            </a:extLst>
          </p:cNvPr>
          <p:cNvSpPr txBox="1"/>
          <p:nvPr/>
        </p:nvSpPr>
        <p:spPr>
          <a:xfrm>
            <a:off x="1905002" y="3211580"/>
            <a:ext cx="9684994" cy="3323987"/>
          </a:xfrm>
          <a:prstGeom prst="rect">
            <a:avLst/>
          </a:prstGeom>
          <a:noFill/>
        </p:spPr>
        <p:txBody>
          <a:bodyPr wrap="square" rtlCol="0">
            <a:spAutoFit/>
          </a:bodyPr>
          <a:lstStyle/>
          <a:p>
            <a:pPr lvl="1" defTabSz="914400">
              <a:lnSpc>
                <a:spcPct val="150000"/>
              </a:lnSpc>
            </a:pPr>
            <a:r>
              <a:rPr lang="tr-TR" sz="2000" b="1" u="sng" dirty="0" smtClean="0">
                <a:solidFill>
                  <a:srgbClr val="C00000"/>
                </a:solidFill>
              </a:rPr>
              <a:t>Uygulama </a:t>
            </a:r>
            <a:r>
              <a:rPr lang="tr-TR" sz="2000" b="1" u="sng" dirty="0">
                <a:solidFill>
                  <a:srgbClr val="C00000"/>
                </a:solidFill>
              </a:rPr>
              <a:t>sonunda, kitapçıklar dâhil tüm sınav evrakları toplanarak kitapçıklar okulda muhafaza edilecektir. Kitapçıklar, öğrencilere sınavdan en erken bir gün sonra dağıtılacaktır. </a:t>
            </a:r>
          </a:p>
          <a:p>
            <a:pPr lvl="1" defTabSz="914400">
              <a:lnSpc>
                <a:spcPct val="150000"/>
              </a:lnSpc>
            </a:pPr>
            <a:r>
              <a:rPr lang="tr-TR" sz="2000" dirty="0" smtClean="0">
                <a:solidFill>
                  <a:prstClr val="black"/>
                </a:solidFill>
              </a:rPr>
              <a:t>Salon </a:t>
            </a:r>
            <a:r>
              <a:rPr lang="tr-TR" sz="2000" dirty="0">
                <a:solidFill>
                  <a:prstClr val="black"/>
                </a:solidFill>
              </a:rPr>
              <a:t>öğrenci yoklama listeleri, cevap kâğıtları ve varsa tutanaklar sınav poşetine konularak kapatılıp salonda görevli öğretmenler tarafından imza karşılığında okul koordinatörüne teslim edilecektir. </a:t>
            </a:r>
            <a:endParaRPr lang="tr-TR" sz="2000" dirty="0" smtClean="0">
              <a:solidFill>
                <a:prstClr val="black"/>
              </a:solidFill>
            </a:endParaRPr>
          </a:p>
          <a:p>
            <a:pPr lvl="1" defTabSz="914400">
              <a:lnSpc>
                <a:spcPct val="150000"/>
              </a:lnSpc>
            </a:pPr>
            <a:r>
              <a:rPr lang="tr-TR" sz="2000" dirty="0" smtClean="0">
                <a:solidFill>
                  <a:prstClr val="black"/>
                </a:solidFill>
              </a:rPr>
              <a:t>Sınav </a:t>
            </a:r>
            <a:r>
              <a:rPr lang="tr-TR" sz="2000" dirty="0">
                <a:solidFill>
                  <a:prstClr val="black"/>
                </a:solidFill>
              </a:rPr>
              <a:t>güvenlik poşeti çift bantlıdır. Dönüş poşeti olarak aynı poşet kullanılacaktır. </a:t>
            </a: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931" y="2612084"/>
            <a:ext cx="1486967" cy="1506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4495679"/>
      </p:ext>
    </p:extLst>
  </p:cSld>
  <p:clrMapOvr>
    <a:masterClrMapping/>
  </p:clrMapOvr>
  <p:transition spd="med" advClick="0">
    <p:split orient="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8"/>
          <p:cNvPicPr>
            <a:picLocks noChangeAspect="1"/>
          </p:cNvPicPr>
          <p:nvPr/>
        </p:nvPicPr>
        <p:blipFill>
          <a:blip r:embed="rId2"/>
          <a:stretch>
            <a:fillRect/>
          </a:stretch>
        </p:blipFill>
        <p:spPr>
          <a:xfrm>
            <a:off x="162468" y="149289"/>
            <a:ext cx="8807359" cy="1069797"/>
          </a:xfrm>
          <a:prstGeom prst="rect">
            <a:avLst/>
          </a:prstGeom>
        </p:spPr>
      </p:pic>
      <p:pic>
        <p:nvPicPr>
          <p:cNvPr id="13" name="Resim 12"/>
          <p:cNvPicPr>
            <a:picLocks noChangeAspect="1"/>
          </p:cNvPicPr>
          <p:nvPr/>
        </p:nvPicPr>
        <p:blipFill>
          <a:blip r:embed="rId3"/>
          <a:stretch>
            <a:fillRect/>
          </a:stretch>
        </p:blipFill>
        <p:spPr>
          <a:xfrm>
            <a:off x="7947042" y="149289"/>
            <a:ext cx="4102899" cy="1069797"/>
          </a:xfrm>
          <a:prstGeom prst="rect">
            <a:avLst/>
          </a:prstGeom>
        </p:spPr>
      </p:pic>
      <p:pic>
        <p:nvPicPr>
          <p:cNvPr id="14" name="Resim 13"/>
          <p:cNvPicPr>
            <a:picLocks noChangeAspect="1"/>
          </p:cNvPicPr>
          <p:nvPr/>
        </p:nvPicPr>
        <p:blipFill>
          <a:blip r:embed="rId4"/>
          <a:stretch>
            <a:fillRect/>
          </a:stretch>
        </p:blipFill>
        <p:spPr>
          <a:xfrm>
            <a:off x="162468" y="1351132"/>
            <a:ext cx="11887472" cy="662710"/>
          </a:xfrm>
          <a:prstGeom prst="rect">
            <a:avLst/>
          </a:prstGeom>
        </p:spPr>
      </p:pic>
      <p:sp>
        <p:nvSpPr>
          <p:cNvPr id="29" name="TextBox 25">
            <a:extLst>
              <a:ext uri="{FF2B5EF4-FFF2-40B4-BE49-F238E27FC236}">
                <a16:creationId xmlns:a16="http://schemas.microsoft.com/office/drawing/2014/main" xmlns="" id="{AFE0ADF0-60ED-427C-8750-80ACC702B290}"/>
              </a:ext>
            </a:extLst>
          </p:cNvPr>
          <p:cNvSpPr txBox="1"/>
          <p:nvPr/>
        </p:nvSpPr>
        <p:spPr>
          <a:xfrm>
            <a:off x="2888056" y="1264615"/>
            <a:ext cx="7714709" cy="707886"/>
          </a:xfrm>
          <a:prstGeom prst="rect">
            <a:avLst/>
          </a:prstGeom>
          <a:noFill/>
        </p:spPr>
        <p:txBody>
          <a:bodyPr wrap="square" rtlCol="0">
            <a:spAutoFit/>
          </a:bodyPr>
          <a:lstStyle/>
          <a:p>
            <a:pPr algn="just" defTabSz="914400">
              <a:defRPr/>
            </a:pPr>
            <a:r>
              <a:rPr lang="tr-TR" sz="4000" dirty="0">
                <a:solidFill>
                  <a:srgbClr val="FFFFFF"/>
                </a:solidFill>
                <a:latin typeface="Open Sans" panose="020B0606030504020204" pitchFamily="34" charset="0"/>
              </a:rPr>
              <a:t>Uygulama Evraklarının Örnekleri</a:t>
            </a:r>
            <a:endParaRPr lang="en-GB" sz="4000"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16" name="TextBox 27">
            <a:extLst>
              <a:ext uri="{FF2B5EF4-FFF2-40B4-BE49-F238E27FC236}">
                <a16:creationId xmlns:a16="http://schemas.microsoft.com/office/drawing/2014/main" xmlns="" id="{B28E29FF-87BE-45A8-882B-B961681B3697}"/>
              </a:ext>
            </a:extLst>
          </p:cNvPr>
          <p:cNvSpPr txBox="1"/>
          <p:nvPr/>
        </p:nvSpPr>
        <p:spPr>
          <a:xfrm>
            <a:off x="494102" y="1816665"/>
            <a:ext cx="8412126" cy="506292"/>
          </a:xfrm>
          <a:prstGeom prst="rect">
            <a:avLst/>
          </a:prstGeom>
          <a:noFill/>
        </p:spPr>
        <p:txBody>
          <a:bodyPr wrap="square" rtlCol="0">
            <a:spAutoFit/>
          </a:bodyPr>
          <a:lstStyle/>
          <a:p>
            <a:pPr lvl="1" defTabSz="914400">
              <a:lnSpc>
                <a:spcPct val="150000"/>
              </a:lnSpc>
            </a:pPr>
            <a:r>
              <a:rPr lang="tr-TR" sz="2000" dirty="0">
                <a:solidFill>
                  <a:prstClr val="black"/>
                </a:solidFill>
              </a:rPr>
              <a:t>Salon Yoklama Listeleri</a:t>
            </a:r>
          </a:p>
        </p:txBody>
      </p:sp>
      <p:sp>
        <p:nvSpPr>
          <p:cNvPr id="12" name="TextBox 27">
            <a:extLst>
              <a:ext uri="{FF2B5EF4-FFF2-40B4-BE49-F238E27FC236}">
                <a16:creationId xmlns:a16="http://schemas.microsoft.com/office/drawing/2014/main" xmlns="" id="{B28E29FF-87BE-45A8-882B-B961681B3697}"/>
              </a:ext>
            </a:extLst>
          </p:cNvPr>
          <p:cNvSpPr txBox="1"/>
          <p:nvPr/>
        </p:nvSpPr>
        <p:spPr>
          <a:xfrm>
            <a:off x="3740979" y="1856288"/>
            <a:ext cx="4597263" cy="553998"/>
          </a:xfrm>
          <a:prstGeom prst="rect">
            <a:avLst/>
          </a:prstGeom>
          <a:noFill/>
        </p:spPr>
        <p:txBody>
          <a:bodyPr wrap="square" rtlCol="0">
            <a:spAutoFit/>
          </a:bodyPr>
          <a:lstStyle/>
          <a:p>
            <a:pPr lvl="1" defTabSz="914400">
              <a:lnSpc>
                <a:spcPct val="150000"/>
              </a:lnSpc>
            </a:pPr>
            <a:r>
              <a:rPr lang="tr-TR" sz="2000" dirty="0" smtClean="0">
                <a:solidFill>
                  <a:prstClr val="black"/>
                </a:solidFill>
              </a:rPr>
              <a:t>Öğrenci Adına Kodlanmış Optik Form</a:t>
            </a:r>
            <a:endParaRPr lang="tr-TR" sz="2000" dirty="0">
              <a:solidFill>
                <a:prstClr val="black"/>
              </a:solidFill>
            </a:endParaRPr>
          </a:p>
        </p:txBody>
      </p:sp>
      <p:pic>
        <p:nvPicPr>
          <p:cNvPr id="5" name="Resim 4"/>
          <p:cNvPicPr>
            <a:picLocks noChangeAspect="1"/>
          </p:cNvPicPr>
          <p:nvPr/>
        </p:nvPicPr>
        <p:blipFill rotWithShape="1">
          <a:blip r:embed="rId5"/>
          <a:srcRect l="31579" t="11832" r="35088" b="3801"/>
          <a:stretch/>
        </p:blipFill>
        <p:spPr>
          <a:xfrm>
            <a:off x="8492320" y="2346558"/>
            <a:ext cx="2897071" cy="4124515"/>
          </a:xfrm>
          <a:prstGeom prst="rect">
            <a:avLst/>
          </a:prstGeom>
          <a:ln>
            <a:noFill/>
          </a:ln>
          <a:effectLst>
            <a:outerShdw blurRad="292100" dist="139700" dir="2700000" algn="tl" rotWithShape="0">
              <a:srgbClr val="333333">
                <a:alpha val="65000"/>
              </a:srgbClr>
            </a:outerShdw>
          </a:effectLst>
        </p:spPr>
      </p:pic>
      <p:sp>
        <p:nvSpPr>
          <p:cNvPr id="20" name="TextBox 27">
            <a:extLst>
              <a:ext uri="{FF2B5EF4-FFF2-40B4-BE49-F238E27FC236}">
                <a16:creationId xmlns:a16="http://schemas.microsoft.com/office/drawing/2014/main" xmlns="" id="{B28E29FF-87BE-45A8-882B-B961681B3697}"/>
              </a:ext>
            </a:extLst>
          </p:cNvPr>
          <p:cNvSpPr txBox="1"/>
          <p:nvPr/>
        </p:nvSpPr>
        <p:spPr>
          <a:xfrm>
            <a:off x="8647954" y="1816665"/>
            <a:ext cx="4401535" cy="506292"/>
          </a:xfrm>
          <a:prstGeom prst="rect">
            <a:avLst/>
          </a:prstGeom>
          <a:noFill/>
        </p:spPr>
        <p:txBody>
          <a:bodyPr wrap="square" rtlCol="0">
            <a:spAutoFit/>
          </a:bodyPr>
          <a:lstStyle/>
          <a:p>
            <a:pPr lvl="1" defTabSz="914400">
              <a:lnSpc>
                <a:spcPct val="150000"/>
              </a:lnSpc>
            </a:pPr>
            <a:r>
              <a:rPr lang="tr-TR" sz="2000" dirty="0">
                <a:solidFill>
                  <a:prstClr val="black"/>
                </a:solidFill>
              </a:rPr>
              <a:t>Sınav Kitapçığı</a:t>
            </a:r>
          </a:p>
        </p:txBody>
      </p:sp>
      <p:pic>
        <p:nvPicPr>
          <p:cNvPr id="6" name="Resim 5">
            <a:extLst>
              <a:ext uri="{FF2B5EF4-FFF2-40B4-BE49-F238E27FC236}">
                <a16:creationId xmlns:a16="http://schemas.microsoft.com/office/drawing/2014/main" xmlns="" id="{4F12EBB8-FEEB-46AF-85A6-02955455C92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75492" y="2380474"/>
            <a:ext cx="2897070" cy="4156430"/>
          </a:xfrm>
          <a:prstGeom prst="rect">
            <a:avLst/>
          </a:prstGeom>
        </p:spPr>
      </p:pic>
      <p:pic>
        <p:nvPicPr>
          <p:cNvPr id="4098" name="Picture 2" descr="C:\Users\s.ucan\Desktop\Ekran Alıntısı.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4101" y="2466991"/>
            <a:ext cx="3447757" cy="4069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9508199"/>
      </p:ext>
    </p:extLst>
  </p:cSld>
  <p:clrMapOvr>
    <a:masterClrMapping/>
  </p:clrMapOvr>
  <p:transition spd="med" advClick="0">
    <p:split orient="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8"/>
          <p:cNvPicPr>
            <a:picLocks noChangeAspect="1"/>
          </p:cNvPicPr>
          <p:nvPr/>
        </p:nvPicPr>
        <p:blipFill>
          <a:blip r:embed="rId2"/>
          <a:stretch>
            <a:fillRect/>
          </a:stretch>
        </p:blipFill>
        <p:spPr>
          <a:xfrm>
            <a:off x="162468" y="149289"/>
            <a:ext cx="8807359" cy="1069797"/>
          </a:xfrm>
          <a:prstGeom prst="rect">
            <a:avLst/>
          </a:prstGeom>
        </p:spPr>
      </p:pic>
      <p:pic>
        <p:nvPicPr>
          <p:cNvPr id="13" name="Resim 12"/>
          <p:cNvPicPr>
            <a:picLocks noChangeAspect="1"/>
          </p:cNvPicPr>
          <p:nvPr/>
        </p:nvPicPr>
        <p:blipFill>
          <a:blip r:embed="rId3"/>
          <a:stretch>
            <a:fillRect/>
          </a:stretch>
        </p:blipFill>
        <p:spPr>
          <a:xfrm>
            <a:off x="7947042" y="149289"/>
            <a:ext cx="4102899" cy="1069797"/>
          </a:xfrm>
          <a:prstGeom prst="rect">
            <a:avLst/>
          </a:prstGeom>
        </p:spPr>
      </p:pic>
      <p:pic>
        <p:nvPicPr>
          <p:cNvPr id="14" name="Resim 13"/>
          <p:cNvPicPr>
            <a:picLocks noChangeAspect="1"/>
          </p:cNvPicPr>
          <p:nvPr/>
        </p:nvPicPr>
        <p:blipFill>
          <a:blip r:embed="rId4"/>
          <a:stretch>
            <a:fillRect/>
          </a:stretch>
        </p:blipFill>
        <p:spPr>
          <a:xfrm>
            <a:off x="162468" y="1351132"/>
            <a:ext cx="11887472" cy="662710"/>
          </a:xfrm>
          <a:prstGeom prst="rect">
            <a:avLst/>
          </a:prstGeom>
        </p:spPr>
      </p:pic>
      <p:sp>
        <p:nvSpPr>
          <p:cNvPr id="29" name="TextBox 25">
            <a:extLst>
              <a:ext uri="{FF2B5EF4-FFF2-40B4-BE49-F238E27FC236}">
                <a16:creationId xmlns:a16="http://schemas.microsoft.com/office/drawing/2014/main" xmlns="" id="{AFE0ADF0-60ED-427C-8750-80ACC702B290}"/>
              </a:ext>
            </a:extLst>
          </p:cNvPr>
          <p:cNvSpPr txBox="1"/>
          <p:nvPr/>
        </p:nvSpPr>
        <p:spPr>
          <a:xfrm>
            <a:off x="2888056" y="1264615"/>
            <a:ext cx="7714709" cy="707886"/>
          </a:xfrm>
          <a:prstGeom prst="rect">
            <a:avLst/>
          </a:prstGeom>
          <a:noFill/>
        </p:spPr>
        <p:txBody>
          <a:bodyPr wrap="square" rtlCol="0">
            <a:spAutoFit/>
          </a:bodyPr>
          <a:lstStyle/>
          <a:p>
            <a:pPr algn="just" defTabSz="914400">
              <a:defRPr/>
            </a:pPr>
            <a:r>
              <a:rPr lang="tr-TR" sz="4000" dirty="0" smtClean="0">
                <a:solidFill>
                  <a:srgbClr val="FFFFFF"/>
                </a:solidFill>
                <a:latin typeface="Open Sans" panose="020B0606030504020204" pitchFamily="34" charset="0"/>
              </a:rPr>
              <a:t>Okul Müdürlerinin Bilgilendirilmesi</a:t>
            </a:r>
            <a:endParaRPr lang="en-GB" sz="4000"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2" name="Metin kutusu 1"/>
          <p:cNvSpPr txBox="1"/>
          <p:nvPr/>
        </p:nvSpPr>
        <p:spPr>
          <a:xfrm>
            <a:off x="2432467" y="2813432"/>
            <a:ext cx="6576290" cy="2246769"/>
          </a:xfrm>
          <a:prstGeom prst="rect">
            <a:avLst/>
          </a:prstGeom>
          <a:noFill/>
        </p:spPr>
        <p:txBody>
          <a:bodyPr wrap="square" rtlCol="0">
            <a:spAutoFit/>
          </a:bodyPr>
          <a:lstStyle/>
          <a:p>
            <a:r>
              <a:rPr lang="tr-TR" sz="2800" dirty="0" smtClean="0"/>
              <a:t>Okul müdürlerimizin sınav süreci hakkında herhangi bir zafiyet göstermemesi için </a:t>
            </a:r>
            <a:r>
              <a:rPr lang="tr-TR" sz="2800" dirty="0" smtClean="0">
                <a:solidFill>
                  <a:schemeClr val="accent5"/>
                </a:solidFill>
              </a:rPr>
              <a:t>‘‘Sunu </a:t>
            </a:r>
            <a:r>
              <a:rPr lang="tr-TR" sz="2800" dirty="0" smtClean="0">
                <a:solidFill>
                  <a:schemeClr val="accent5"/>
                </a:solidFill>
              </a:rPr>
              <a:t>ve Sınavda Dikkat Edilecek </a:t>
            </a:r>
            <a:r>
              <a:rPr lang="tr-TR" sz="2800" dirty="0" smtClean="0">
                <a:solidFill>
                  <a:schemeClr val="accent5"/>
                </a:solidFill>
              </a:rPr>
              <a:t>Hususlar’’ </a:t>
            </a:r>
            <a:r>
              <a:rPr lang="tr-TR" sz="2800" dirty="0"/>
              <a:t>web adresimizde </a:t>
            </a:r>
            <a:r>
              <a:rPr lang="tr-TR" sz="2800" dirty="0" smtClean="0"/>
              <a:t>ana sayfada </a:t>
            </a:r>
            <a:r>
              <a:rPr lang="tr-TR" sz="2800" dirty="0" smtClean="0"/>
              <a:t>yayımlanacaktır</a:t>
            </a:r>
            <a:r>
              <a:rPr lang="tr-TR" sz="2800" dirty="0" smtClean="0"/>
              <a:t>. </a:t>
            </a:r>
            <a:endParaRPr lang="tr-TR" sz="2800" dirty="0"/>
          </a:p>
        </p:txBody>
      </p:sp>
      <p:sp>
        <p:nvSpPr>
          <p:cNvPr id="15" name="Metin kutusu 14"/>
          <p:cNvSpPr txBox="1"/>
          <p:nvPr/>
        </p:nvSpPr>
        <p:spPr>
          <a:xfrm>
            <a:off x="2471397" y="5268848"/>
            <a:ext cx="6498430" cy="1323439"/>
          </a:xfrm>
          <a:prstGeom prst="rect">
            <a:avLst/>
          </a:prstGeom>
          <a:noFill/>
        </p:spPr>
        <p:txBody>
          <a:bodyPr wrap="square" rtlCol="0">
            <a:spAutoFit/>
          </a:bodyPr>
          <a:lstStyle/>
          <a:p>
            <a:pPr algn="ctr"/>
            <a:r>
              <a:rPr lang="tr-TR" sz="4000" dirty="0" smtClean="0">
                <a:solidFill>
                  <a:srgbClr val="FF0000"/>
                </a:solidFill>
              </a:rPr>
              <a:t>WEB Adresimiz: </a:t>
            </a:r>
            <a:r>
              <a:rPr lang="tr-TR" sz="4000" dirty="0">
                <a:solidFill>
                  <a:srgbClr val="FF0000"/>
                </a:solidFill>
              </a:rPr>
              <a:t>kocaeliodm.meb.gov.tr</a:t>
            </a:r>
          </a:p>
        </p:txBody>
      </p:sp>
    </p:spTree>
    <p:extLst>
      <p:ext uri="{BB962C8B-B14F-4D97-AF65-F5344CB8AC3E}">
        <p14:creationId xmlns:p14="http://schemas.microsoft.com/office/powerpoint/2010/main" val="1675441319"/>
      </p:ext>
    </p:extLst>
  </p:cSld>
  <p:clrMapOvr>
    <a:masterClrMapping/>
  </p:clrMapOvr>
  <p:transition spd="med" advClick="0">
    <p:split orient="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D88CD59A-7E26-CD4A-916E-DD20ADBE174B}"/>
              </a:ext>
            </a:extLst>
          </p:cNvPr>
          <p:cNvSpPr>
            <a:spLocks noGrp="1"/>
          </p:cNvSpPr>
          <p:nvPr>
            <p:ph type="title"/>
          </p:nvPr>
        </p:nvSpPr>
        <p:spPr>
          <a:xfrm>
            <a:off x="1859714" y="276837"/>
            <a:ext cx="8156740" cy="679886"/>
          </a:xfrm>
        </p:spPr>
        <p:txBody>
          <a:bodyPr>
            <a:normAutofit fontScale="90000"/>
          </a:bodyPr>
          <a:lstStyle/>
          <a:p>
            <a:r>
              <a:rPr lang="tr-TR" dirty="0" smtClean="0"/>
              <a:t>KAZANIM DEĞERLENDİRME UYGULAMASI</a:t>
            </a:r>
            <a:endParaRPr lang="tr-TR" dirty="0"/>
          </a:p>
        </p:txBody>
      </p:sp>
      <p:pic>
        <p:nvPicPr>
          <p:cNvPr id="6" name="İçerik Yer Tutucusu 5"/>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53629" y="176547"/>
            <a:ext cx="1087304" cy="1106968"/>
          </a:xfrm>
        </p:spPr>
      </p:pic>
      <p:sp>
        <p:nvSpPr>
          <p:cNvPr id="7" name="Alt Başlık 2">
            <a:extLst>
              <a:ext uri="{FF2B5EF4-FFF2-40B4-BE49-F238E27FC236}">
                <a16:creationId xmlns="" xmlns:a16="http://schemas.microsoft.com/office/drawing/2014/main" id="{DEBC3C51-56A0-064C-BCEB-3DA215F97FD1}"/>
              </a:ext>
            </a:extLst>
          </p:cNvPr>
          <p:cNvSpPr txBox="1">
            <a:spLocks/>
          </p:cNvSpPr>
          <p:nvPr/>
        </p:nvSpPr>
        <p:spPr>
          <a:xfrm>
            <a:off x="4243664" y="6305736"/>
            <a:ext cx="3559092" cy="393827"/>
          </a:xfrm>
          <a:prstGeom prst="rect">
            <a:avLst/>
          </a:prstGeom>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gn="ctr" defTabSz="914400">
              <a:buNone/>
            </a:pPr>
            <a:r>
              <a:rPr lang="tr-TR" sz="1000" dirty="0" smtClean="0">
                <a:solidFill>
                  <a:srgbClr val="FF0066"/>
                </a:solidFill>
                <a:latin typeface="Arial" panose="020B0604020202020204" pitchFamily="34" charset="0"/>
                <a:cs typeface="Arial" panose="020B0604020202020204" pitchFamily="34" charset="0"/>
              </a:rPr>
              <a:t>KOCAELİ</a:t>
            </a:r>
          </a:p>
          <a:p>
            <a:pPr marL="0" indent="0" algn="ctr" defTabSz="914400">
              <a:buNone/>
            </a:pPr>
            <a:r>
              <a:rPr lang="tr-TR" sz="1000" dirty="0" smtClean="0">
                <a:solidFill>
                  <a:srgbClr val="FF0066"/>
                </a:solidFill>
                <a:latin typeface="Arial" panose="020B0604020202020204" pitchFamily="34" charset="0"/>
                <a:cs typeface="Arial" panose="020B0604020202020204" pitchFamily="34" charset="0"/>
              </a:rPr>
              <a:t>ÖLÇME  DEĞERLENDİRME MERKEZİ</a:t>
            </a:r>
            <a:endParaRPr lang="tr-TR" sz="1000" dirty="0">
              <a:solidFill>
                <a:srgbClr val="FF0066"/>
              </a:solidFill>
              <a:latin typeface="Arial" panose="020B0604020202020204" pitchFamily="34" charset="0"/>
              <a:cs typeface="Arial" panose="020B0604020202020204" pitchFamily="34" charset="0"/>
            </a:endParaRPr>
          </a:p>
        </p:txBody>
      </p:sp>
      <p:sp>
        <p:nvSpPr>
          <p:cNvPr id="5" name="Slayt Numarası Yer Tutucusu 4"/>
          <p:cNvSpPr>
            <a:spLocks noGrp="1"/>
          </p:cNvSpPr>
          <p:nvPr>
            <p:ph type="sldNum" sz="quarter" idx="12"/>
          </p:nvPr>
        </p:nvSpPr>
        <p:spPr/>
        <p:txBody>
          <a:bodyPr/>
          <a:lstStyle/>
          <a:p>
            <a:fld id="{78C145D5-4E67-6140-983A-F623767E1089}" type="slidenum">
              <a:rPr lang="tr-TR" smtClean="0"/>
              <a:t>29</a:t>
            </a:fld>
            <a:endParaRPr lang="tr-TR"/>
          </a:p>
        </p:txBody>
      </p:sp>
      <p:sp>
        <p:nvSpPr>
          <p:cNvPr id="4" name="Metin kutusu 3"/>
          <p:cNvSpPr txBox="1"/>
          <p:nvPr/>
        </p:nvSpPr>
        <p:spPr>
          <a:xfrm>
            <a:off x="4544058" y="2955798"/>
            <a:ext cx="2543051" cy="523220"/>
          </a:xfrm>
          <a:prstGeom prst="rect">
            <a:avLst/>
          </a:prstGeom>
          <a:noFill/>
        </p:spPr>
        <p:txBody>
          <a:bodyPr wrap="square" rtlCol="0">
            <a:spAutoFit/>
          </a:bodyPr>
          <a:lstStyle/>
          <a:p>
            <a:pPr algn="ctr"/>
            <a:r>
              <a:rPr lang="tr-TR" sz="2800" dirty="0" smtClean="0"/>
              <a:t>İLETİŞİM</a:t>
            </a:r>
            <a:endParaRPr lang="tr-TR" sz="2800" dirty="0"/>
          </a:p>
        </p:txBody>
      </p:sp>
      <p:sp>
        <p:nvSpPr>
          <p:cNvPr id="8" name="Metin kutusu 7"/>
          <p:cNvSpPr txBox="1"/>
          <p:nvPr/>
        </p:nvSpPr>
        <p:spPr>
          <a:xfrm>
            <a:off x="3230310" y="1845892"/>
            <a:ext cx="5101840" cy="923330"/>
          </a:xfrm>
          <a:prstGeom prst="rect">
            <a:avLst/>
          </a:prstGeom>
          <a:noFill/>
        </p:spPr>
        <p:txBody>
          <a:bodyPr wrap="square" rtlCol="0">
            <a:spAutoFit/>
          </a:bodyPr>
          <a:lstStyle/>
          <a:p>
            <a:pPr algn="ctr"/>
            <a:r>
              <a:rPr lang="tr-TR" b="1" dirty="0"/>
              <a:t>KOCAELİ İL MİLLÎ EĞİTİM MÜDÜRLÜĞÜ</a:t>
            </a:r>
            <a:endParaRPr lang="tr-TR" dirty="0"/>
          </a:p>
          <a:p>
            <a:pPr algn="ctr"/>
            <a:r>
              <a:rPr lang="tr-TR" b="1" dirty="0"/>
              <a:t>Ölçme Değerlendirme Merkezi</a:t>
            </a:r>
            <a:endParaRPr lang="tr-TR" dirty="0"/>
          </a:p>
        </p:txBody>
      </p:sp>
      <p:sp>
        <p:nvSpPr>
          <p:cNvPr id="9" name="Metin kutusu 8"/>
          <p:cNvSpPr txBox="1"/>
          <p:nvPr/>
        </p:nvSpPr>
        <p:spPr>
          <a:xfrm>
            <a:off x="1093861" y="3811424"/>
            <a:ext cx="10152404" cy="369332"/>
          </a:xfrm>
          <a:prstGeom prst="rect">
            <a:avLst/>
          </a:prstGeom>
          <a:noFill/>
        </p:spPr>
        <p:txBody>
          <a:bodyPr wrap="square" rtlCol="0">
            <a:spAutoFit/>
          </a:bodyPr>
          <a:lstStyle/>
          <a:p>
            <a:r>
              <a:rPr lang="tr-TR" dirty="0" smtClean="0"/>
              <a:t>ADRES: </a:t>
            </a:r>
            <a:r>
              <a:rPr lang="tr-TR" dirty="0"/>
              <a:t>Cedit Mahallesi Atatürk Bulvarı Halit Molla Sokak No:1 İzmit/KOCAELİ</a:t>
            </a:r>
          </a:p>
        </p:txBody>
      </p:sp>
      <p:sp>
        <p:nvSpPr>
          <p:cNvPr id="10" name="Metin kutusu 9"/>
          <p:cNvSpPr txBox="1"/>
          <p:nvPr/>
        </p:nvSpPr>
        <p:spPr>
          <a:xfrm>
            <a:off x="1093861" y="4232085"/>
            <a:ext cx="10152404" cy="369332"/>
          </a:xfrm>
          <a:prstGeom prst="rect">
            <a:avLst/>
          </a:prstGeom>
          <a:noFill/>
        </p:spPr>
        <p:txBody>
          <a:bodyPr wrap="square" rtlCol="0">
            <a:spAutoFit/>
          </a:bodyPr>
          <a:lstStyle/>
          <a:p>
            <a:r>
              <a:rPr lang="tr-TR" dirty="0" smtClean="0"/>
              <a:t>TEL: </a:t>
            </a:r>
            <a:r>
              <a:rPr lang="tr-TR" dirty="0"/>
              <a:t>0262 322 58 41 </a:t>
            </a:r>
          </a:p>
        </p:txBody>
      </p:sp>
      <p:sp>
        <p:nvSpPr>
          <p:cNvPr id="11" name="Metin kutusu 10"/>
          <p:cNvSpPr txBox="1"/>
          <p:nvPr/>
        </p:nvSpPr>
        <p:spPr>
          <a:xfrm>
            <a:off x="1093861" y="4673125"/>
            <a:ext cx="10152404" cy="707886"/>
          </a:xfrm>
          <a:prstGeom prst="rect">
            <a:avLst/>
          </a:prstGeom>
          <a:noFill/>
        </p:spPr>
        <p:txBody>
          <a:bodyPr wrap="square" rtlCol="0">
            <a:spAutoFit/>
          </a:bodyPr>
          <a:lstStyle/>
          <a:p>
            <a:r>
              <a:rPr lang="tr-TR" sz="4000" dirty="0" smtClean="0"/>
              <a:t>WEB: </a:t>
            </a:r>
            <a:r>
              <a:rPr lang="tr-TR" sz="4000" dirty="0"/>
              <a:t>kocaeliodm.meb.gov.tr</a:t>
            </a:r>
          </a:p>
        </p:txBody>
      </p:sp>
    </p:spTree>
    <p:extLst>
      <p:ext uri="{BB962C8B-B14F-4D97-AF65-F5344CB8AC3E}">
        <p14:creationId xmlns:p14="http://schemas.microsoft.com/office/powerpoint/2010/main" val="17473887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D88CD59A-7E26-CD4A-916E-DD20ADBE174B}"/>
              </a:ext>
            </a:extLst>
          </p:cNvPr>
          <p:cNvSpPr>
            <a:spLocks noGrp="1"/>
          </p:cNvSpPr>
          <p:nvPr>
            <p:ph type="title"/>
          </p:nvPr>
        </p:nvSpPr>
        <p:spPr>
          <a:xfrm>
            <a:off x="1859714" y="276837"/>
            <a:ext cx="8156740" cy="679886"/>
          </a:xfrm>
        </p:spPr>
        <p:txBody>
          <a:bodyPr>
            <a:normAutofit fontScale="90000"/>
          </a:bodyPr>
          <a:lstStyle/>
          <a:p>
            <a:r>
              <a:rPr lang="tr-TR" dirty="0" smtClean="0"/>
              <a:t>KAZANIM DEĞERLENDİRME UYGULAMASI</a:t>
            </a:r>
            <a:endParaRPr lang="tr-TR" dirty="0"/>
          </a:p>
        </p:txBody>
      </p:sp>
      <p:pic>
        <p:nvPicPr>
          <p:cNvPr id="6" name="İçerik Yer Tutucusu 5"/>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53629" y="176547"/>
            <a:ext cx="1087304" cy="1106968"/>
          </a:xfrm>
        </p:spPr>
      </p:pic>
      <p:sp>
        <p:nvSpPr>
          <p:cNvPr id="7" name="Alt Başlık 2">
            <a:extLst>
              <a:ext uri="{FF2B5EF4-FFF2-40B4-BE49-F238E27FC236}">
                <a16:creationId xmlns="" xmlns:a16="http://schemas.microsoft.com/office/drawing/2014/main" id="{DEBC3C51-56A0-064C-BCEB-3DA215F97FD1}"/>
              </a:ext>
            </a:extLst>
          </p:cNvPr>
          <p:cNvSpPr txBox="1">
            <a:spLocks/>
          </p:cNvSpPr>
          <p:nvPr/>
        </p:nvSpPr>
        <p:spPr>
          <a:xfrm>
            <a:off x="4243664" y="6305736"/>
            <a:ext cx="3559092" cy="393827"/>
          </a:xfrm>
          <a:prstGeom prst="rect">
            <a:avLst/>
          </a:prstGeom>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gn="ctr" defTabSz="914400">
              <a:buNone/>
            </a:pPr>
            <a:r>
              <a:rPr lang="tr-TR" sz="1000" dirty="0" smtClean="0">
                <a:solidFill>
                  <a:srgbClr val="FF0066"/>
                </a:solidFill>
                <a:latin typeface="Arial" panose="020B0604020202020204" pitchFamily="34" charset="0"/>
                <a:cs typeface="Arial" panose="020B0604020202020204" pitchFamily="34" charset="0"/>
              </a:rPr>
              <a:t>KOCAELİ</a:t>
            </a:r>
          </a:p>
          <a:p>
            <a:pPr marL="0" indent="0" algn="ctr" defTabSz="914400">
              <a:buNone/>
            </a:pPr>
            <a:r>
              <a:rPr lang="tr-TR" sz="1000" dirty="0" smtClean="0">
                <a:solidFill>
                  <a:srgbClr val="FF0066"/>
                </a:solidFill>
                <a:latin typeface="Arial" panose="020B0604020202020204" pitchFamily="34" charset="0"/>
                <a:cs typeface="Arial" panose="020B0604020202020204" pitchFamily="34" charset="0"/>
              </a:rPr>
              <a:t>ÖLÇME  DEĞERLENDİRME MERKEZİ</a:t>
            </a:r>
            <a:endParaRPr lang="tr-TR" sz="1000" dirty="0">
              <a:solidFill>
                <a:srgbClr val="FF0066"/>
              </a:solidFill>
              <a:latin typeface="Arial" panose="020B0604020202020204" pitchFamily="34" charset="0"/>
              <a:cs typeface="Arial" panose="020B0604020202020204" pitchFamily="34" charset="0"/>
            </a:endParaRPr>
          </a:p>
        </p:txBody>
      </p:sp>
      <p:sp>
        <p:nvSpPr>
          <p:cNvPr id="5" name="Slayt Numarası Yer Tutucusu 4"/>
          <p:cNvSpPr>
            <a:spLocks noGrp="1"/>
          </p:cNvSpPr>
          <p:nvPr>
            <p:ph type="sldNum" sz="quarter" idx="12"/>
          </p:nvPr>
        </p:nvSpPr>
        <p:spPr/>
        <p:txBody>
          <a:bodyPr/>
          <a:lstStyle/>
          <a:p>
            <a:fld id="{78C145D5-4E67-6140-983A-F623767E1089}" type="slidenum">
              <a:rPr lang="tr-TR" smtClean="0"/>
              <a:t>3</a:t>
            </a:fld>
            <a:endParaRPr lang="tr-TR"/>
          </a:p>
        </p:txBody>
      </p:sp>
      <p:sp>
        <p:nvSpPr>
          <p:cNvPr id="8" name="Başlık 1">
            <a:extLst>
              <a:ext uri="{FF2B5EF4-FFF2-40B4-BE49-F238E27FC236}">
                <a16:creationId xmlns:a16="http://schemas.microsoft.com/office/drawing/2014/main" xmlns="" id="{00AF4158-510E-4151-A35B-120A100CCF92}"/>
              </a:ext>
            </a:extLst>
          </p:cNvPr>
          <p:cNvSpPr txBox="1">
            <a:spLocks/>
          </p:cNvSpPr>
          <p:nvPr/>
        </p:nvSpPr>
        <p:spPr>
          <a:xfrm>
            <a:off x="1018388" y="1641403"/>
            <a:ext cx="9628632" cy="1362113"/>
          </a:xfrm>
          <a:prstGeom prst="rect">
            <a:avLst/>
          </a:prstGeom>
        </p:spPr>
        <p:txBody>
          <a:bodyPr rtlCol="0">
            <a:normAutofit/>
          </a:bodyPr>
          <a:lstStyle>
            <a:lvl1pPr algn="l" defTabSz="914400" rtl="0" eaLnBrk="1" latinLnBrk="0" hangingPunct="1">
              <a:lnSpc>
                <a:spcPct val="95000"/>
              </a:lnSpc>
              <a:spcBef>
                <a:spcPct val="0"/>
              </a:spcBef>
              <a:buNone/>
              <a:defRPr sz="3000" kern="1200">
                <a:solidFill>
                  <a:schemeClr val="bg1"/>
                </a:solidFill>
                <a:latin typeface="+mj-lt"/>
                <a:ea typeface="+mj-ea"/>
                <a:cs typeface="+mj-cs"/>
              </a:defRPr>
            </a:lvl1pPr>
          </a:lstStyle>
          <a:p>
            <a:r>
              <a:rPr lang="tr-TR" sz="2400" b="1" u="sng" dirty="0">
                <a:solidFill>
                  <a:schemeClr val="tx1"/>
                </a:solidFill>
              </a:rPr>
              <a:t>Ölçme Değerlendirme Uygulamalarını İzleme, Araştırma ve Geliştirme Projesinin Amaçları</a:t>
            </a:r>
          </a:p>
        </p:txBody>
      </p:sp>
      <p:sp>
        <p:nvSpPr>
          <p:cNvPr id="9" name="Metin kutusu 8">
            <a:extLst>
              <a:ext uri="{FF2B5EF4-FFF2-40B4-BE49-F238E27FC236}">
                <a16:creationId xmlns:a16="http://schemas.microsoft.com/office/drawing/2014/main" xmlns="" id="{5EF71825-0B6F-4AD0-91B5-607F844628D0}"/>
              </a:ext>
            </a:extLst>
          </p:cNvPr>
          <p:cNvSpPr txBox="1"/>
          <p:nvPr/>
        </p:nvSpPr>
        <p:spPr>
          <a:xfrm>
            <a:off x="1256232" y="2322458"/>
            <a:ext cx="9390788" cy="4247317"/>
          </a:xfrm>
          <a:prstGeom prst="rect">
            <a:avLst/>
          </a:prstGeom>
          <a:noFill/>
        </p:spPr>
        <p:txBody>
          <a:bodyPr wrap="square" rtlCol="0">
            <a:spAutoFit/>
          </a:bodyPr>
          <a:lstStyle/>
          <a:p>
            <a:pPr marL="514350" marR="0" lvl="0" indent="-514350" algn="l" defTabSz="914400" rtl="0" eaLnBrk="1" fontAlgn="auto" latinLnBrk="0" hangingPunct="1">
              <a:lnSpc>
                <a:spcPct val="150000"/>
              </a:lnSpc>
              <a:spcBef>
                <a:spcPts val="0"/>
              </a:spcBef>
              <a:spcAft>
                <a:spcPts val="0"/>
              </a:spcAft>
              <a:buClrTx/>
              <a:buSzTx/>
              <a:buFont typeface="+mj-lt"/>
              <a:buAutoNum type="arabicPeriod"/>
              <a:tabLst/>
              <a:defRPr/>
            </a:pPr>
            <a:r>
              <a:rPr kumimoji="0" lang="tr-TR" sz="2000" b="0" i="0" u="none" strike="noStrike" kern="1200" cap="none" spc="0" normalizeH="0" baseline="0" noProof="0" dirty="0">
                <a:ln>
                  <a:noFill/>
                </a:ln>
                <a:effectLst/>
                <a:uLnTx/>
                <a:uFillTx/>
                <a:latin typeface="Calibri"/>
              </a:rPr>
              <a:t>İllerin sınav yapma kapasitelerinin geliştirilmesi,</a:t>
            </a:r>
          </a:p>
          <a:p>
            <a:pPr marL="514350" marR="0" lvl="0" indent="-514350" algn="l" defTabSz="914400" rtl="0" eaLnBrk="1" fontAlgn="auto" latinLnBrk="0" hangingPunct="1">
              <a:lnSpc>
                <a:spcPct val="150000"/>
              </a:lnSpc>
              <a:spcBef>
                <a:spcPts val="0"/>
              </a:spcBef>
              <a:spcAft>
                <a:spcPts val="0"/>
              </a:spcAft>
              <a:buClrTx/>
              <a:buSzTx/>
              <a:buFont typeface="+mj-lt"/>
              <a:buAutoNum type="arabicPeriod"/>
              <a:tabLst/>
              <a:defRPr/>
            </a:pPr>
            <a:r>
              <a:rPr kumimoji="0" lang="tr-TR" sz="2000" b="0" i="0" u="none" strike="noStrike" kern="1200" cap="none" spc="0" normalizeH="0" baseline="0" noProof="0" dirty="0">
                <a:ln>
                  <a:noFill/>
                </a:ln>
                <a:effectLst/>
                <a:uLnTx/>
                <a:uFillTx/>
                <a:latin typeface="Calibri"/>
              </a:rPr>
              <a:t>Öğrenci ve öğretmenlere geri bildirim verilecek şekilde öğrenme çıktılarının ortaya konması,</a:t>
            </a:r>
          </a:p>
          <a:p>
            <a:pPr marL="514350" marR="0" lvl="0" indent="-514350" algn="l" defTabSz="914400" rtl="0" eaLnBrk="1" fontAlgn="auto" latinLnBrk="0" hangingPunct="1">
              <a:lnSpc>
                <a:spcPct val="150000"/>
              </a:lnSpc>
              <a:spcBef>
                <a:spcPts val="0"/>
              </a:spcBef>
              <a:spcAft>
                <a:spcPts val="0"/>
              </a:spcAft>
              <a:buClrTx/>
              <a:buSzTx/>
              <a:buFont typeface="+mj-lt"/>
              <a:buAutoNum type="arabicPeriod"/>
              <a:tabLst/>
              <a:defRPr/>
            </a:pPr>
            <a:r>
              <a:rPr kumimoji="0" lang="tr-TR" sz="2000" b="0" i="0" u="none" strike="noStrike" kern="1200" cap="none" spc="0" normalizeH="0" baseline="0" noProof="0" dirty="0">
                <a:ln>
                  <a:noFill/>
                </a:ln>
                <a:effectLst/>
                <a:uLnTx/>
                <a:uFillTx/>
                <a:latin typeface="Calibri"/>
              </a:rPr>
              <a:t>Soru Bankası yazılımı ile öğretmenlerce daha nitelikli sınavların yapılmasının sağlanması,</a:t>
            </a:r>
          </a:p>
          <a:p>
            <a:pPr marL="514350" marR="0" lvl="0" indent="-514350" algn="l" defTabSz="914400" rtl="0" eaLnBrk="1" fontAlgn="auto" latinLnBrk="0" hangingPunct="1">
              <a:lnSpc>
                <a:spcPct val="150000"/>
              </a:lnSpc>
              <a:spcBef>
                <a:spcPts val="0"/>
              </a:spcBef>
              <a:spcAft>
                <a:spcPts val="0"/>
              </a:spcAft>
              <a:buClrTx/>
              <a:buSzTx/>
              <a:buFont typeface="+mj-lt"/>
              <a:buAutoNum type="arabicPeriod"/>
              <a:tabLst/>
              <a:defRPr/>
            </a:pPr>
            <a:r>
              <a:rPr kumimoji="0" lang="tr-TR" sz="2000" b="0" i="0" u="none" strike="noStrike" kern="1200" cap="none" spc="0" normalizeH="0" baseline="0" noProof="0" dirty="0">
                <a:ln>
                  <a:noFill/>
                </a:ln>
                <a:effectLst/>
                <a:uLnTx/>
                <a:uFillTx/>
                <a:latin typeface="Calibri"/>
              </a:rPr>
              <a:t>İl geneli ortak sınav yapma kapasitesinin geliştirilmesi</a:t>
            </a:r>
            <a:r>
              <a:rPr kumimoji="0" lang="tr-TR" sz="2000" b="0" i="0" u="none" strike="noStrike" kern="1200" cap="none" spc="0" normalizeH="0" baseline="0" noProof="0" dirty="0" smtClean="0">
                <a:ln>
                  <a:noFill/>
                </a:ln>
                <a:effectLst/>
                <a:uLnTx/>
                <a:uFillTx/>
                <a:latin typeface="Calibri"/>
              </a:rPr>
              <a:t>.</a:t>
            </a:r>
          </a:p>
          <a:p>
            <a:pPr defTabSz="914400">
              <a:lnSpc>
                <a:spcPct val="150000"/>
              </a:lnSpc>
              <a:defRPr/>
            </a:pPr>
            <a:endParaRPr lang="tr-TR" sz="2000" noProof="0" dirty="0" smtClean="0">
              <a:latin typeface="Calibri"/>
            </a:endParaRPr>
          </a:p>
          <a:p>
            <a:pPr defTabSz="914400">
              <a:lnSpc>
                <a:spcPct val="150000"/>
              </a:lnSpc>
              <a:defRPr/>
            </a:pPr>
            <a:r>
              <a:rPr lang="tr-TR" sz="2000" noProof="0" dirty="0" smtClean="0">
                <a:latin typeface="Calibri"/>
              </a:rPr>
              <a:t>Bu amaçla </a:t>
            </a:r>
            <a:r>
              <a:rPr lang="tr-TR" sz="2000" dirty="0">
                <a:latin typeface="Calibri" panose="020F0502020204030204" pitchFamily="34" charset="0"/>
              </a:rPr>
              <a:t>81 ilimizin tamamında Ölçme Değerlendirme Merkezi (ÖDM) kurulmuştur.</a:t>
            </a:r>
          </a:p>
          <a:p>
            <a:pPr marR="0" lvl="0" algn="l" defTabSz="914400" rtl="0" eaLnBrk="1" fontAlgn="auto" latinLnBrk="0" hangingPunct="1">
              <a:lnSpc>
                <a:spcPct val="150000"/>
              </a:lnSpc>
              <a:spcBef>
                <a:spcPts val="0"/>
              </a:spcBef>
              <a:spcAft>
                <a:spcPts val="0"/>
              </a:spcAft>
              <a:buClrTx/>
              <a:buSzTx/>
              <a:tabLst/>
              <a:defRPr/>
            </a:pPr>
            <a:endParaRPr kumimoji="0" lang="tr-TR" sz="2000" b="0" i="0" u="none" strike="noStrike" kern="1200" cap="none" spc="0" normalizeH="0" baseline="0" noProof="0" dirty="0">
              <a:ln>
                <a:noFill/>
              </a:ln>
              <a:effectLst/>
              <a:uLnTx/>
              <a:uFillTx/>
              <a:latin typeface="Calibri"/>
            </a:endParaRPr>
          </a:p>
        </p:txBody>
      </p:sp>
    </p:spTree>
    <p:extLst>
      <p:ext uri="{BB962C8B-B14F-4D97-AF65-F5344CB8AC3E}">
        <p14:creationId xmlns:p14="http://schemas.microsoft.com/office/powerpoint/2010/main" val="15852351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 xmlns:a16="http://schemas.microsoft.com/office/drawing/2014/main" id="{DEBC3C51-56A0-064C-BCEB-3DA215F97FD1}"/>
              </a:ext>
            </a:extLst>
          </p:cNvPr>
          <p:cNvSpPr>
            <a:spLocks noGrp="1"/>
          </p:cNvSpPr>
          <p:nvPr>
            <p:ph type="subTitle" idx="1"/>
          </p:nvPr>
        </p:nvSpPr>
        <p:spPr>
          <a:xfrm>
            <a:off x="3264974" y="3983526"/>
            <a:ext cx="5795298" cy="570368"/>
          </a:xfrm>
          <a:noFill/>
        </p:spPr>
        <p:txBody>
          <a:bodyPr>
            <a:normAutofit/>
          </a:bodyPr>
          <a:lstStyle/>
          <a:p>
            <a:r>
              <a:rPr lang="tr-TR" sz="2800" dirty="0"/>
              <a:t>TEŞEKKÜR </a:t>
            </a:r>
            <a:r>
              <a:rPr lang="tr-TR" sz="2800" dirty="0" smtClean="0"/>
              <a:t>EDERİZ</a:t>
            </a:r>
            <a:endParaRPr lang="tr-TR" sz="2800" dirty="0"/>
          </a:p>
        </p:txBody>
      </p:sp>
      <p:pic>
        <p:nvPicPr>
          <p:cNvPr id="5" name="Resim 4">
            <a:extLst>
              <a:ext uri="{FF2B5EF4-FFF2-40B4-BE49-F238E27FC236}">
                <a16:creationId xmlns="" xmlns:a16="http://schemas.microsoft.com/office/drawing/2014/main" id="{80643726-B2E2-4241-98E6-2D04783BC77B}"/>
              </a:ext>
            </a:extLst>
          </p:cNvPr>
          <p:cNvPicPr>
            <a:picLocks noChangeAspect="1"/>
          </p:cNvPicPr>
          <p:nvPr/>
        </p:nvPicPr>
        <p:blipFill>
          <a:blip r:embed="rId3"/>
          <a:stretch>
            <a:fillRect/>
          </a:stretch>
        </p:blipFill>
        <p:spPr>
          <a:xfrm>
            <a:off x="5449387" y="182225"/>
            <a:ext cx="1147647" cy="1168403"/>
          </a:xfrm>
          <a:prstGeom prst="rect">
            <a:avLst/>
          </a:prstGeom>
        </p:spPr>
      </p:pic>
      <p:sp>
        <p:nvSpPr>
          <p:cNvPr id="8" name="Başlık 1">
            <a:extLst>
              <a:ext uri="{FF2B5EF4-FFF2-40B4-BE49-F238E27FC236}">
                <a16:creationId xmlns="" xmlns:a16="http://schemas.microsoft.com/office/drawing/2014/main" id="{C4DB2C18-4ADE-9148-B8A7-23EF87266122}"/>
              </a:ext>
            </a:extLst>
          </p:cNvPr>
          <p:cNvSpPr txBox="1">
            <a:spLocks/>
          </p:cNvSpPr>
          <p:nvPr/>
        </p:nvSpPr>
        <p:spPr>
          <a:xfrm>
            <a:off x="2870991" y="1394237"/>
            <a:ext cx="6402197" cy="564591"/>
          </a:xfrm>
          <a:prstGeom prst="rect">
            <a:avLst/>
          </a:prstGeom>
        </p:spPr>
        <p:txBody>
          <a:bodyPr vert="horz" anchor="b">
            <a:normAutofit lnSpcReduction="10000"/>
          </a:bodyPr>
          <a:lstStyle>
            <a:lvl1pPr algn="ctr" rtl="0" eaLnBrk="1" latinLnBrk="0" hangingPunct="1">
              <a:spcBef>
                <a:spcPct val="0"/>
              </a:spcBef>
              <a:buNone/>
              <a:defRPr kumimoji="0" sz="4200" kern="1200">
                <a:solidFill>
                  <a:schemeClr val="accent1"/>
                </a:solidFill>
                <a:latin typeface="+mj-lt"/>
                <a:ea typeface="+mj-ea"/>
                <a:cs typeface="+mj-cs"/>
              </a:defRPr>
            </a:lvl1pPr>
          </a:lstStyle>
          <a:p>
            <a:pPr defTabSz="914400"/>
            <a:r>
              <a:rPr lang="tr-TR" sz="1600" b="1" dirty="0" smtClean="0">
                <a:solidFill>
                  <a:srgbClr val="FF0000"/>
                </a:solidFill>
              </a:rPr>
              <a:t>KOCAELİ</a:t>
            </a:r>
            <a:r>
              <a:rPr lang="tr-TR" sz="1600" b="1" dirty="0" smtClean="0"/>
              <a:t> </a:t>
            </a:r>
          </a:p>
          <a:p>
            <a:pPr defTabSz="914400"/>
            <a:r>
              <a:rPr lang="tr-TR" sz="1600" b="1" dirty="0" smtClean="0">
                <a:solidFill>
                  <a:srgbClr val="FF0000"/>
                </a:solidFill>
              </a:rPr>
              <a:t>MİLLÎ </a:t>
            </a:r>
            <a:r>
              <a:rPr lang="tr-TR" sz="1600" b="1" dirty="0" smtClean="0">
                <a:solidFill>
                  <a:srgbClr val="FF0000"/>
                </a:solidFill>
              </a:rPr>
              <a:t>EĞİTİM  MÜDÜRLÜĞÜ</a:t>
            </a:r>
          </a:p>
        </p:txBody>
      </p:sp>
      <p:sp>
        <p:nvSpPr>
          <p:cNvPr id="6" name="Alt Başlık 2">
            <a:extLst>
              <a:ext uri="{FF2B5EF4-FFF2-40B4-BE49-F238E27FC236}">
                <a16:creationId xmlns="" xmlns:a16="http://schemas.microsoft.com/office/drawing/2014/main" id="{DEBC3C51-56A0-064C-BCEB-3DA215F97FD1}"/>
              </a:ext>
            </a:extLst>
          </p:cNvPr>
          <p:cNvSpPr txBox="1">
            <a:spLocks/>
          </p:cNvSpPr>
          <p:nvPr/>
        </p:nvSpPr>
        <p:spPr>
          <a:xfrm>
            <a:off x="4243664" y="6305736"/>
            <a:ext cx="3559092" cy="393827"/>
          </a:xfrm>
          <a:prstGeom prst="rect">
            <a:avLst/>
          </a:prstGeom>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gn="ctr" defTabSz="914400">
              <a:buNone/>
            </a:pPr>
            <a:r>
              <a:rPr lang="tr-TR" sz="1000" dirty="0" smtClean="0">
                <a:solidFill>
                  <a:srgbClr val="FF0066"/>
                </a:solidFill>
                <a:latin typeface="Arial" panose="020B0604020202020204" pitchFamily="34" charset="0"/>
                <a:cs typeface="Arial" panose="020B0604020202020204" pitchFamily="34" charset="0"/>
              </a:rPr>
              <a:t>KOCAELİ</a:t>
            </a:r>
          </a:p>
          <a:p>
            <a:pPr marL="0" indent="0" algn="ctr" defTabSz="914400">
              <a:buNone/>
            </a:pPr>
            <a:r>
              <a:rPr lang="tr-TR" sz="1000" dirty="0" smtClean="0">
                <a:solidFill>
                  <a:srgbClr val="FF0066"/>
                </a:solidFill>
                <a:latin typeface="Arial" panose="020B0604020202020204" pitchFamily="34" charset="0"/>
                <a:cs typeface="Arial" panose="020B0604020202020204" pitchFamily="34" charset="0"/>
              </a:rPr>
              <a:t>ÖLÇME  DEĞERLENDİRME MERKEZİ</a:t>
            </a:r>
            <a:endParaRPr lang="tr-TR" sz="1000" dirty="0">
              <a:solidFill>
                <a:srgbClr val="FF00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75087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D88CD59A-7E26-CD4A-916E-DD20ADBE174B}"/>
              </a:ext>
            </a:extLst>
          </p:cNvPr>
          <p:cNvSpPr>
            <a:spLocks noGrp="1"/>
          </p:cNvSpPr>
          <p:nvPr>
            <p:ph type="title"/>
          </p:nvPr>
        </p:nvSpPr>
        <p:spPr>
          <a:xfrm>
            <a:off x="1859714" y="276837"/>
            <a:ext cx="8156740" cy="679886"/>
          </a:xfrm>
        </p:spPr>
        <p:txBody>
          <a:bodyPr>
            <a:normAutofit fontScale="90000"/>
          </a:bodyPr>
          <a:lstStyle/>
          <a:p>
            <a:r>
              <a:rPr lang="tr-TR" dirty="0" smtClean="0"/>
              <a:t>KAZANIM DEĞERLENDİRME UYGULAMASI</a:t>
            </a:r>
            <a:endParaRPr lang="tr-TR" dirty="0"/>
          </a:p>
        </p:txBody>
      </p:sp>
      <p:pic>
        <p:nvPicPr>
          <p:cNvPr id="6" name="İçerik Yer Tutucusu 5"/>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53629" y="176547"/>
            <a:ext cx="1087304" cy="1106968"/>
          </a:xfrm>
        </p:spPr>
      </p:pic>
      <p:sp>
        <p:nvSpPr>
          <p:cNvPr id="7" name="Alt Başlık 2">
            <a:extLst>
              <a:ext uri="{FF2B5EF4-FFF2-40B4-BE49-F238E27FC236}">
                <a16:creationId xmlns="" xmlns:a16="http://schemas.microsoft.com/office/drawing/2014/main" id="{DEBC3C51-56A0-064C-BCEB-3DA215F97FD1}"/>
              </a:ext>
            </a:extLst>
          </p:cNvPr>
          <p:cNvSpPr txBox="1">
            <a:spLocks/>
          </p:cNvSpPr>
          <p:nvPr/>
        </p:nvSpPr>
        <p:spPr>
          <a:xfrm>
            <a:off x="4243664" y="6305736"/>
            <a:ext cx="3559092" cy="393827"/>
          </a:xfrm>
          <a:prstGeom prst="rect">
            <a:avLst/>
          </a:prstGeom>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gn="ctr" defTabSz="914400">
              <a:buNone/>
            </a:pPr>
            <a:r>
              <a:rPr lang="tr-TR" sz="1000" dirty="0" smtClean="0">
                <a:solidFill>
                  <a:srgbClr val="FF0066"/>
                </a:solidFill>
                <a:latin typeface="Arial" panose="020B0604020202020204" pitchFamily="34" charset="0"/>
                <a:cs typeface="Arial" panose="020B0604020202020204" pitchFamily="34" charset="0"/>
              </a:rPr>
              <a:t>KOCAELİ</a:t>
            </a:r>
          </a:p>
          <a:p>
            <a:pPr marL="0" indent="0" algn="ctr" defTabSz="914400">
              <a:buNone/>
            </a:pPr>
            <a:r>
              <a:rPr lang="tr-TR" sz="1000" dirty="0" smtClean="0">
                <a:solidFill>
                  <a:srgbClr val="FF0066"/>
                </a:solidFill>
                <a:latin typeface="Arial" panose="020B0604020202020204" pitchFamily="34" charset="0"/>
                <a:cs typeface="Arial" panose="020B0604020202020204" pitchFamily="34" charset="0"/>
              </a:rPr>
              <a:t>ÖLÇME  DEĞERLENDİRME MERKEZİ</a:t>
            </a:r>
            <a:endParaRPr lang="tr-TR" sz="1000" dirty="0">
              <a:solidFill>
                <a:srgbClr val="FF0066"/>
              </a:solidFill>
              <a:latin typeface="Arial" panose="020B0604020202020204" pitchFamily="34" charset="0"/>
              <a:cs typeface="Arial" panose="020B0604020202020204" pitchFamily="34" charset="0"/>
            </a:endParaRPr>
          </a:p>
        </p:txBody>
      </p:sp>
      <p:sp>
        <p:nvSpPr>
          <p:cNvPr id="5" name="Slayt Numarası Yer Tutucusu 4"/>
          <p:cNvSpPr>
            <a:spLocks noGrp="1"/>
          </p:cNvSpPr>
          <p:nvPr>
            <p:ph type="sldNum" sz="quarter" idx="12"/>
          </p:nvPr>
        </p:nvSpPr>
        <p:spPr/>
        <p:txBody>
          <a:bodyPr/>
          <a:lstStyle/>
          <a:p>
            <a:fld id="{78C145D5-4E67-6140-983A-F623767E1089}" type="slidenum">
              <a:rPr lang="tr-TR" smtClean="0"/>
              <a:t>4</a:t>
            </a:fld>
            <a:endParaRPr lang="tr-TR"/>
          </a:p>
        </p:txBody>
      </p:sp>
      <p:grpSp>
        <p:nvGrpSpPr>
          <p:cNvPr id="21" name="组合 40">
            <a:extLst>
              <a:ext uri="{FF2B5EF4-FFF2-40B4-BE49-F238E27FC236}">
                <a16:creationId xmlns:a16="http://schemas.microsoft.com/office/drawing/2014/main" xmlns="" id="{B87D5636-43AD-422A-BE78-03E3862FC014}"/>
              </a:ext>
            </a:extLst>
          </p:cNvPr>
          <p:cNvGrpSpPr/>
          <p:nvPr/>
        </p:nvGrpSpPr>
        <p:grpSpPr>
          <a:xfrm>
            <a:off x="2273181" y="1493446"/>
            <a:ext cx="7553442" cy="461665"/>
            <a:chOff x="5276684" y="231092"/>
            <a:chExt cx="6282050" cy="461665"/>
          </a:xfrm>
        </p:grpSpPr>
        <p:sp>
          <p:nvSpPr>
            <p:cNvPr id="23" name="文本框 42">
              <a:extLst>
                <a:ext uri="{FF2B5EF4-FFF2-40B4-BE49-F238E27FC236}">
                  <a16:creationId xmlns:a16="http://schemas.microsoft.com/office/drawing/2014/main" xmlns="" id="{9B8B4764-2FF1-47FA-BD3D-D10A1C35EA5D}"/>
                </a:ext>
              </a:extLst>
            </p:cNvPr>
            <p:cNvSpPr txBox="1"/>
            <p:nvPr/>
          </p:nvSpPr>
          <p:spPr>
            <a:xfrm>
              <a:off x="5424286" y="231092"/>
              <a:ext cx="6134448" cy="461665"/>
            </a:xfrm>
            <a:prstGeom prst="rect">
              <a:avLst/>
            </a:prstGeom>
            <a:noFill/>
          </p:spPr>
          <p:txBody>
            <a:bodyPr wrap="square" rtlCol="0">
              <a:spAutoFit/>
            </a:bodyPr>
            <a:lstStyle/>
            <a:p>
              <a:r>
                <a:rPr lang="tr-TR" sz="2400" b="1" dirty="0"/>
                <a:t>http://yardimcikaynaklar.meb.gov.tr</a:t>
              </a:r>
              <a:endParaRPr lang="tr-TR" sz="2400" dirty="0"/>
            </a:p>
          </p:txBody>
        </p:sp>
        <p:cxnSp>
          <p:nvCxnSpPr>
            <p:cNvPr id="25" name="直接连接符 54">
              <a:extLst>
                <a:ext uri="{FF2B5EF4-FFF2-40B4-BE49-F238E27FC236}">
                  <a16:creationId xmlns:a16="http://schemas.microsoft.com/office/drawing/2014/main" xmlns="" id="{4EC2D5D9-C717-4E58-A637-8761E6CE23E5}"/>
                </a:ext>
              </a:extLst>
            </p:cNvPr>
            <p:cNvCxnSpPr>
              <a:cxnSpLocks/>
            </p:cNvCxnSpPr>
            <p:nvPr/>
          </p:nvCxnSpPr>
          <p:spPr>
            <a:xfrm>
              <a:off x="5276684" y="633587"/>
              <a:ext cx="5932084" cy="0"/>
            </a:xfrm>
            <a:prstGeom prst="line">
              <a:avLst/>
            </a:prstGeom>
            <a:ln w="3175">
              <a:solidFill>
                <a:schemeClr val="bg1">
                  <a:lumMod val="65000"/>
                  <a:alpha val="74000"/>
                </a:schemeClr>
              </a:solidFill>
            </a:ln>
          </p:spPr>
          <p:style>
            <a:lnRef idx="1">
              <a:schemeClr val="accent1"/>
            </a:lnRef>
            <a:fillRef idx="0">
              <a:schemeClr val="accent1"/>
            </a:fillRef>
            <a:effectRef idx="0">
              <a:schemeClr val="accent1"/>
            </a:effectRef>
            <a:fontRef idx="minor">
              <a:schemeClr val="tx1"/>
            </a:fontRef>
          </p:style>
        </p:cxnSp>
      </p:grpSp>
      <p:pic>
        <p:nvPicPr>
          <p:cNvPr id="32" name="Resim 31">
            <a:extLst>
              <a:ext uri="{FF2B5EF4-FFF2-40B4-BE49-F238E27FC236}">
                <a16:creationId xmlns:a16="http://schemas.microsoft.com/office/drawing/2014/main" xmlns="" id="{027BF7B0-D4CE-4310-A809-839E086B758C}"/>
              </a:ext>
            </a:extLst>
          </p:cNvPr>
          <p:cNvPicPr>
            <a:picLocks noChangeAspect="1"/>
          </p:cNvPicPr>
          <p:nvPr/>
        </p:nvPicPr>
        <p:blipFill>
          <a:blip r:embed="rId3"/>
          <a:stretch>
            <a:fillRect/>
          </a:stretch>
        </p:blipFill>
        <p:spPr>
          <a:xfrm>
            <a:off x="222191" y="1990483"/>
            <a:ext cx="11741921" cy="429539"/>
          </a:xfrm>
          <a:prstGeom prst="rect">
            <a:avLst/>
          </a:prstGeom>
        </p:spPr>
      </p:pic>
      <p:sp>
        <p:nvSpPr>
          <p:cNvPr id="4" name="Dikdörtgen 3"/>
          <p:cNvSpPr/>
          <p:nvPr/>
        </p:nvSpPr>
        <p:spPr>
          <a:xfrm>
            <a:off x="453629" y="2002740"/>
            <a:ext cx="6968454" cy="369332"/>
          </a:xfrm>
          <a:prstGeom prst="rect">
            <a:avLst/>
          </a:prstGeom>
        </p:spPr>
        <p:txBody>
          <a:bodyPr wrap="square">
            <a:spAutoFit/>
          </a:bodyPr>
          <a:lstStyle/>
          <a:p>
            <a:r>
              <a:rPr lang="tr-TR" b="1" dirty="0">
                <a:solidFill>
                  <a:schemeClr val="bg1"/>
                </a:solidFill>
              </a:rPr>
              <a:t>ÖĞRENCİLERE HER AY YARDIMCI KAYNAK DESTEĞİ</a:t>
            </a:r>
          </a:p>
        </p:txBody>
      </p:sp>
      <p:pic>
        <p:nvPicPr>
          <p:cNvPr id="34" name="Resim 33">
            <a:extLst>
              <a:ext uri="{FF2B5EF4-FFF2-40B4-BE49-F238E27FC236}">
                <a16:creationId xmlns:a16="http://schemas.microsoft.com/office/drawing/2014/main" xmlns="" id="{2990E9D9-1431-46F0-AD8E-8DF46295275F}"/>
              </a:ext>
            </a:extLst>
          </p:cNvPr>
          <p:cNvPicPr>
            <a:picLocks noChangeAspect="1"/>
          </p:cNvPicPr>
          <p:nvPr/>
        </p:nvPicPr>
        <p:blipFill rotWithShape="1">
          <a:blip r:embed="rId4"/>
          <a:srcRect r="73852"/>
          <a:stretch/>
        </p:blipFill>
        <p:spPr>
          <a:xfrm>
            <a:off x="316581" y="2565802"/>
            <a:ext cx="2071707" cy="3750042"/>
          </a:xfrm>
          <a:prstGeom prst="rect">
            <a:avLst/>
          </a:prstGeom>
        </p:spPr>
      </p:pic>
      <p:sp>
        <p:nvSpPr>
          <p:cNvPr id="35" name="Dikdörtgen 34">
            <a:extLst>
              <a:ext uri="{FF2B5EF4-FFF2-40B4-BE49-F238E27FC236}">
                <a16:creationId xmlns:a16="http://schemas.microsoft.com/office/drawing/2014/main" xmlns="" id="{3C9985B4-8395-4A36-98B4-1AD53D98F396}"/>
              </a:ext>
            </a:extLst>
          </p:cNvPr>
          <p:cNvSpPr/>
          <p:nvPr/>
        </p:nvSpPr>
        <p:spPr>
          <a:xfrm>
            <a:off x="2450654" y="2445660"/>
            <a:ext cx="9513457" cy="3416320"/>
          </a:xfrm>
          <a:prstGeom prst="rect">
            <a:avLst/>
          </a:prstGeom>
        </p:spPr>
        <p:txBody>
          <a:bodyPr wrap="square">
            <a:spAutoFit/>
          </a:bodyPr>
          <a:lstStyle/>
          <a:p>
            <a:pPr marL="285750" indent="-285750">
              <a:lnSpc>
                <a:spcPct val="150000"/>
              </a:lnSpc>
              <a:buFont typeface="Arial" panose="020B0604020202020204" pitchFamily="34" charset="0"/>
              <a:buChar char="•"/>
            </a:pPr>
            <a:r>
              <a:rPr lang="tr-TR" dirty="0"/>
              <a:t>Öğrenci ve öğretmenlere destek olmak üzere hazırlanan destek paketi "yardimcikaynaklar.meb.gov.tr" üzerinden erişime açıldı. </a:t>
            </a:r>
            <a:endParaRPr lang="tr-TR" dirty="0" smtClean="0"/>
          </a:p>
          <a:p>
            <a:pPr marL="285750" indent="-285750">
              <a:lnSpc>
                <a:spcPct val="150000"/>
              </a:lnSpc>
              <a:buFont typeface="Arial" panose="020B0604020202020204" pitchFamily="34" charset="0"/>
              <a:buChar char="•"/>
            </a:pPr>
            <a:r>
              <a:rPr lang="tr-TR" dirty="0" smtClean="0"/>
              <a:t>Karar </a:t>
            </a:r>
            <a:r>
              <a:rPr lang="tr-TR" dirty="0"/>
              <a:t>çerçevesinde her ayın ilk haftası hazırlanan destek paketi açıklanacak. </a:t>
            </a:r>
            <a:endParaRPr lang="tr-TR" dirty="0" smtClean="0"/>
          </a:p>
          <a:p>
            <a:pPr>
              <a:lnSpc>
                <a:spcPct val="150000"/>
              </a:lnSpc>
            </a:pPr>
            <a:endParaRPr lang="tr-TR" dirty="0" smtClean="0"/>
          </a:p>
          <a:p>
            <a:pPr marL="285750" indent="-285750">
              <a:lnSpc>
                <a:spcPct val="150000"/>
              </a:lnSpc>
              <a:buFont typeface="Arial" panose="020B0604020202020204" pitchFamily="34" charset="0"/>
              <a:buChar char="•"/>
            </a:pPr>
            <a:r>
              <a:rPr lang="tr-TR" dirty="0" smtClean="0">
                <a:solidFill>
                  <a:schemeClr val="bg1"/>
                </a:solidFill>
              </a:rPr>
              <a:t>İlkokul </a:t>
            </a:r>
            <a:r>
              <a:rPr lang="tr-TR" dirty="0">
                <a:solidFill>
                  <a:schemeClr val="bg1"/>
                </a:solidFill>
              </a:rPr>
              <a:t>2. sınıftan 12. sınıfa, tüm öğrencilerin uzaktan eğitimde oluşan öğrenme kayıplarını da telafi edebilmek için kapsamlı yardımcı kaynak destek paketi hazırlanacağını kaydeden Millî Eğitim Bakanı Mahmut Özer, 5000 soruluk ilk paketin erişime açıldığını belirtti. </a:t>
            </a:r>
            <a:r>
              <a:rPr lang="tr-TR" dirty="0"/>
              <a:t> </a:t>
            </a:r>
          </a:p>
        </p:txBody>
      </p:sp>
    </p:spTree>
    <p:extLst>
      <p:ext uri="{BB962C8B-B14F-4D97-AF65-F5344CB8AC3E}">
        <p14:creationId xmlns:p14="http://schemas.microsoft.com/office/powerpoint/2010/main" val="29020947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D88CD59A-7E26-CD4A-916E-DD20ADBE174B}"/>
              </a:ext>
            </a:extLst>
          </p:cNvPr>
          <p:cNvSpPr>
            <a:spLocks noGrp="1"/>
          </p:cNvSpPr>
          <p:nvPr>
            <p:ph type="title"/>
          </p:nvPr>
        </p:nvSpPr>
        <p:spPr>
          <a:xfrm>
            <a:off x="1859714" y="276837"/>
            <a:ext cx="8156740" cy="679886"/>
          </a:xfrm>
        </p:spPr>
        <p:txBody>
          <a:bodyPr>
            <a:normAutofit fontScale="90000"/>
          </a:bodyPr>
          <a:lstStyle/>
          <a:p>
            <a:r>
              <a:rPr lang="tr-TR" dirty="0" smtClean="0"/>
              <a:t>KAZANIM DEĞERLENDİRME UYGULAMASI</a:t>
            </a:r>
            <a:endParaRPr lang="tr-TR" dirty="0"/>
          </a:p>
        </p:txBody>
      </p:sp>
      <p:pic>
        <p:nvPicPr>
          <p:cNvPr id="6" name="İçerik Yer Tutucusu 5"/>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53629" y="176547"/>
            <a:ext cx="1087304" cy="1106968"/>
          </a:xfrm>
        </p:spPr>
      </p:pic>
      <p:sp>
        <p:nvSpPr>
          <p:cNvPr id="7" name="Alt Başlık 2">
            <a:extLst>
              <a:ext uri="{FF2B5EF4-FFF2-40B4-BE49-F238E27FC236}">
                <a16:creationId xmlns="" xmlns:a16="http://schemas.microsoft.com/office/drawing/2014/main" id="{DEBC3C51-56A0-064C-BCEB-3DA215F97FD1}"/>
              </a:ext>
            </a:extLst>
          </p:cNvPr>
          <p:cNvSpPr txBox="1">
            <a:spLocks/>
          </p:cNvSpPr>
          <p:nvPr/>
        </p:nvSpPr>
        <p:spPr>
          <a:xfrm>
            <a:off x="4243664" y="6305736"/>
            <a:ext cx="3559092" cy="393827"/>
          </a:xfrm>
          <a:prstGeom prst="rect">
            <a:avLst/>
          </a:prstGeom>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gn="ctr" defTabSz="914400">
              <a:buNone/>
            </a:pPr>
            <a:r>
              <a:rPr lang="tr-TR" sz="1000" dirty="0" smtClean="0">
                <a:solidFill>
                  <a:srgbClr val="FF0066"/>
                </a:solidFill>
                <a:latin typeface="Arial" panose="020B0604020202020204" pitchFamily="34" charset="0"/>
                <a:cs typeface="Arial" panose="020B0604020202020204" pitchFamily="34" charset="0"/>
              </a:rPr>
              <a:t>KOCAELİ</a:t>
            </a:r>
          </a:p>
          <a:p>
            <a:pPr marL="0" indent="0" algn="ctr" defTabSz="914400">
              <a:buNone/>
            </a:pPr>
            <a:r>
              <a:rPr lang="tr-TR" sz="1000" dirty="0" smtClean="0">
                <a:solidFill>
                  <a:srgbClr val="FF0066"/>
                </a:solidFill>
                <a:latin typeface="Arial" panose="020B0604020202020204" pitchFamily="34" charset="0"/>
                <a:cs typeface="Arial" panose="020B0604020202020204" pitchFamily="34" charset="0"/>
              </a:rPr>
              <a:t>ÖLÇME </a:t>
            </a:r>
            <a:r>
              <a:rPr lang="tr-TR" sz="1000" dirty="0">
                <a:solidFill>
                  <a:srgbClr val="FF0066"/>
                </a:solidFill>
                <a:latin typeface="Arial" panose="020B0604020202020204" pitchFamily="34" charset="0"/>
                <a:cs typeface="Arial" panose="020B0604020202020204" pitchFamily="34" charset="0"/>
              </a:rPr>
              <a:t> </a:t>
            </a:r>
            <a:r>
              <a:rPr lang="tr-TR" sz="1000" dirty="0" smtClean="0">
                <a:solidFill>
                  <a:srgbClr val="FF0066"/>
                </a:solidFill>
                <a:latin typeface="Arial" panose="020B0604020202020204" pitchFamily="34" charset="0"/>
                <a:cs typeface="Arial" panose="020B0604020202020204" pitchFamily="34" charset="0"/>
              </a:rPr>
              <a:t>DEĞERLENDİRME MERKEZİ</a:t>
            </a:r>
            <a:endParaRPr lang="tr-TR" sz="1000" dirty="0">
              <a:solidFill>
                <a:srgbClr val="FF0066"/>
              </a:solidFill>
              <a:latin typeface="Arial" panose="020B0604020202020204" pitchFamily="34" charset="0"/>
              <a:cs typeface="Arial" panose="020B0604020202020204" pitchFamily="34" charset="0"/>
            </a:endParaRPr>
          </a:p>
        </p:txBody>
      </p:sp>
      <p:sp>
        <p:nvSpPr>
          <p:cNvPr id="5" name="Slayt Numarası Yer Tutucusu 4"/>
          <p:cNvSpPr>
            <a:spLocks noGrp="1"/>
          </p:cNvSpPr>
          <p:nvPr>
            <p:ph type="sldNum" sz="quarter" idx="12"/>
          </p:nvPr>
        </p:nvSpPr>
        <p:spPr/>
        <p:txBody>
          <a:bodyPr/>
          <a:lstStyle/>
          <a:p>
            <a:fld id="{78C145D5-4E67-6140-983A-F623767E1089}" type="slidenum">
              <a:rPr lang="tr-TR" smtClean="0"/>
              <a:t>5</a:t>
            </a:fld>
            <a:endParaRPr lang="tr-TR"/>
          </a:p>
        </p:txBody>
      </p:sp>
      <p:pic>
        <p:nvPicPr>
          <p:cNvPr id="32" name="Resim 31">
            <a:extLst>
              <a:ext uri="{FF2B5EF4-FFF2-40B4-BE49-F238E27FC236}">
                <a16:creationId xmlns:a16="http://schemas.microsoft.com/office/drawing/2014/main" xmlns="" id="{027BF7B0-D4CE-4310-A809-839E086B758C}"/>
              </a:ext>
            </a:extLst>
          </p:cNvPr>
          <p:cNvPicPr>
            <a:picLocks noChangeAspect="1"/>
          </p:cNvPicPr>
          <p:nvPr/>
        </p:nvPicPr>
        <p:blipFill>
          <a:blip r:embed="rId3"/>
          <a:stretch>
            <a:fillRect/>
          </a:stretch>
        </p:blipFill>
        <p:spPr>
          <a:xfrm>
            <a:off x="222191" y="1990483"/>
            <a:ext cx="11741921" cy="429539"/>
          </a:xfrm>
          <a:prstGeom prst="rect">
            <a:avLst/>
          </a:prstGeom>
        </p:spPr>
      </p:pic>
      <p:sp>
        <p:nvSpPr>
          <p:cNvPr id="13" name="文本框 42">
            <a:extLst>
              <a:ext uri="{FF2B5EF4-FFF2-40B4-BE49-F238E27FC236}">
                <a16:creationId xmlns:a16="http://schemas.microsoft.com/office/drawing/2014/main" xmlns="" id="{9B8B4764-2FF1-47FA-BD3D-D10A1C35EA5D}"/>
              </a:ext>
            </a:extLst>
          </p:cNvPr>
          <p:cNvSpPr txBox="1"/>
          <p:nvPr/>
        </p:nvSpPr>
        <p:spPr>
          <a:xfrm>
            <a:off x="2929722" y="1467697"/>
            <a:ext cx="4982316" cy="461665"/>
          </a:xfrm>
          <a:prstGeom prst="rect">
            <a:avLst/>
          </a:prstGeom>
          <a:noFill/>
        </p:spPr>
        <p:txBody>
          <a:bodyPr wrap="square" rtlCol="0">
            <a:spAutoFit/>
          </a:bodyPr>
          <a:lstStyle/>
          <a:p>
            <a:r>
              <a:rPr lang="tr-TR" sz="2400" b="1" dirty="0"/>
              <a:t>http://eizleme.meb.gov.tr</a:t>
            </a:r>
            <a:endParaRPr lang="tr-TR" sz="2400" dirty="0"/>
          </a:p>
        </p:txBody>
      </p:sp>
      <p:sp>
        <p:nvSpPr>
          <p:cNvPr id="14" name="Dikdörtgen 13">
            <a:extLst>
              <a:ext uri="{FF2B5EF4-FFF2-40B4-BE49-F238E27FC236}">
                <a16:creationId xmlns:a16="http://schemas.microsoft.com/office/drawing/2014/main" xmlns="" id="{FF0075A2-1256-44F3-B374-D0D850EC2A4B}"/>
              </a:ext>
            </a:extLst>
          </p:cNvPr>
          <p:cNvSpPr/>
          <p:nvPr/>
        </p:nvSpPr>
        <p:spPr>
          <a:xfrm>
            <a:off x="453629" y="1990483"/>
            <a:ext cx="9277350" cy="400110"/>
          </a:xfrm>
          <a:prstGeom prst="rect">
            <a:avLst/>
          </a:prstGeom>
        </p:spPr>
        <p:txBody>
          <a:bodyPr wrap="square">
            <a:spAutoFit/>
          </a:bodyPr>
          <a:lstStyle/>
          <a:p>
            <a:r>
              <a:rPr lang="tr-TR" sz="2000" dirty="0">
                <a:solidFill>
                  <a:schemeClr val="bg1"/>
                </a:solidFill>
              </a:rPr>
              <a:t>ZENGİNLEŞTİRİLMİŞ BİR TEST ORTAMI</a:t>
            </a:r>
            <a:endParaRPr lang="tr-TR" sz="2000" b="1" dirty="0">
              <a:solidFill>
                <a:schemeClr val="bg1"/>
              </a:solidFill>
            </a:endParaRPr>
          </a:p>
        </p:txBody>
      </p:sp>
      <p:pic>
        <p:nvPicPr>
          <p:cNvPr id="15" name="Picture 2">
            <a:extLst>
              <a:ext uri="{FF2B5EF4-FFF2-40B4-BE49-F238E27FC236}">
                <a16:creationId xmlns:a16="http://schemas.microsoft.com/office/drawing/2014/main" xmlns="" id="{F56B467D-CEC7-412B-AC5D-616C9253EF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629" y="2472338"/>
            <a:ext cx="3999433" cy="1149580"/>
          </a:xfrm>
          <a:prstGeom prst="rect">
            <a:avLst/>
          </a:prstGeom>
          <a:noFill/>
          <a:extLst>
            <a:ext uri="{909E8E84-426E-40DD-AFC4-6F175D3DCCD1}">
              <a14:hiddenFill xmlns:a14="http://schemas.microsoft.com/office/drawing/2010/main">
                <a:solidFill>
                  <a:srgbClr val="FFFFFF"/>
                </a:solidFill>
              </a14:hiddenFill>
            </a:ext>
          </a:extLst>
        </p:spPr>
      </p:pic>
      <p:sp>
        <p:nvSpPr>
          <p:cNvPr id="16" name="Dikdörtgen 15">
            <a:extLst>
              <a:ext uri="{FF2B5EF4-FFF2-40B4-BE49-F238E27FC236}">
                <a16:creationId xmlns:a16="http://schemas.microsoft.com/office/drawing/2014/main" xmlns="" id="{3C9985B4-8395-4A36-98B4-1AD53D98F396}"/>
              </a:ext>
            </a:extLst>
          </p:cNvPr>
          <p:cNvSpPr/>
          <p:nvPr/>
        </p:nvSpPr>
        <p:spPr>
          <a:xfrm>
            <a:off x="1025401" y="3648597"/>
            <a:ext cx="10698422" cy="2169825"/>
          </a:xfrm>
          <a:prstGeom prst="rect">
            <a:avLst/>
          </a:prstGeom>
        </p:spPr>
        <p:txBody>
          <a:bodyPr wrap="square">
            <a:spAutoFit/>
          </a:bodyPr>
          <a:lstStyle/>
          <a:p>
            <a:pPr>
              <a:lnSpc>
                <a:spcPct val="150000"/>
              </a:lnSpc>
            </a:pPr>
            <a:r>
              <a:rPr lang="tr-TR" dirty="0"/>
              <a:t>eizleme.meb.gov.tr; 8, 9 ve 10. sınıf öğrencileri için Türkçe, matematik ve fen bilimleri alanlarında açık uçlu, çoktan seçmeli, doğru-yanlış, cümle seçimi, açılır menü, sürükle bırak ve çoklu seçim gibi farklı türlerde çalışma sorularını içeren, öğrencilerimizin gerçek yaşam durumlarını görmesini sağlayan simülasyonlar ile zenginleştirilmiş bir test ortamıdır.</a:t>
            </a:r>
          </a:p>
          <a:p>
            <a:pPr>
              <a:lnSpc>
                <a:spcPct val="150000"/>
              </a:lnSpc>
            </a:pPr>
            <a:r>
              <a:rPr lang="tr-TR" dirty="0"/>
              <a:t>Öğrenciler ve öğretmenler bilgilerini yazarak sisteme giriş yapabilirler:  </a:t>
            </a:r>
            <a:r>
              <a:rPr lang="tr-TR" dirty="0">
                <a:hlinkClick r:id="rId5">
                  <a:extLst>
                    <a:ext uri="{A12FA001-AC4F-418D-AE19-62706E023703}">
                      <ahyp:hlinkClr xmlns:ahyp="http://schemas.microsoft.com/office/drawing/2018/hyperlinkcolor" xmlns="" val="tx"/>
                    </a:ext>
                  </a:extLst>
                </a:hlinkClick>
              </a:rPr>
              <a:t>eizleme.meb.gov.tr</a:t>
            </a:r>
            <a:endParaRPr lang="tr-TR" dirty="0"/>
          </a:p>
        </p:txBody>
      </p:sp>
    </p:spTree>
    <p:extLst>
      <p:ext uri="{BB962C8B-B14F-4D97-AF65-F5344CB8AC3E}">
        <p14:creationId xmlns:p14="http://schemas.microsoft.com/office/powerpoint/2010/main" val="31261658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Ä°lgili resim"/>
          <p:cNvPicPr>
            <a:picLocks noChangeAspect="1" noChangeArrowheads="1"/>
          </p:cNvPicPr>
          <p:nvPr/>
        </p:nvPicPr>
        <p:blipFill rotWithShape="1">
          <a:blip r:embed="rId3">
            <a:extLst>
              <a:ext uri="{28A0092B-C50C-407E-A947-70E740481C1C}">
                <a14:useLocalDpi xmlns:a14="http://schemas.microsoft.com/office/drawing/2010/main" val="0"/>
              </a:ext>
            </a:extLst>
          </a:blip>
          <a:srcRect b="20425"/>
          <a:stretch/>
        </p:blipFill>
        <p:spPr bwMode="auto">
          <a:xfrm>
            <a:off x="110639" y="117987"/>
            <a:ext cx="11967456" cy="6592529"/>
          </a:xfrm>
          <a:prstGeom prst="rect">
            <a:avLst/>
          </a:prstGeom>
          <a:noFill/>
          <a:extLst>
            <a:ext uri="{909E8E84-426E-40DD-AFC4-6F175D3DCCD1}">
              <a14:hiddenFill xmlns:a14="http://schemas.microsoft.com/office/drawing/2010/main">
                <a:solidFill>
                  <a:srgbClr val="FFFFFF"/>
                </a:solidFill>
              </a14:hiddenFill>
            </a:ext>
          </a:extLst>
        </p:spPr>
      </p:pic>
      <p:sp>
        <p:nvSpPr>
          <p:cNvPr id="8" name="Dikdörtgen 7"/>
          <p:cNvSpPr/>
          <p:nvPr/>
        </p:nvSpPr>
        <p:spPr>
          <a:xfrm>
            <a:off x="2110690" y="816784"/>
            <a:ext cx="9289236" cy="754694"/>
          </a:xfrm>
          <a:prstGeom prst="rect">
            <a:avLst/>
          </a:prstGeom>
        </p:spPr>
        <p:txBody>
          <a:bodyPr wrap="square">
            <a:spAutoFit/>
          </a:bodyPr>
          <a:lstStyle/>
          <a:p>
            <a:pPr defTabSz="914400">
              <a:lnSpc>
                <a:spcPct val="150000"/>
              </a:lnSpc>
            </a:pPr>
            <a:r>
              <a:rPr lang="tr-TR" sz="3200" b="1" dirty="0">
                <a:solidFill>
                  <a:prstClr val="black"/>
                </a:solidFill>
                <a:latin typeface="-apple-system"/>
              </a:rPr>
              <a:t>Kazanım Değerlendirme Uygulaması Süreci</a:t>
            </a:r>
          </a:p>
        </p:txBody>
      </p:sp>
    </p:spTree>
    <p:extLst>
      <p:ext uri="{BB962C8B-B14F-4D97-AF65-F5344CB8AC3E}">
        <p14:creationId xmlns:p14="http://schemas.microsoft.com/office/powerpoint/2010/main" val="1997070182"/>
      </p:ext>
    </p:extLst>
  </p:cSld>
  <p:clrMapOvr>
    <a:masterClrMapping/>
  </p:clrMapOvr>
  <p:transition spd="med" advClick="0">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8"/>
          <p:cNvPicPr>
            <a:picLocks noChangeAspect="1"/>
          </p:cNvPicPr>
          <p:nvPr/>
        </p:nvPicPr>
        <p:blipFill>
          <a:blip r:embed="rId2"/>
          <a:stretch>
            <a:fillRect/>
          </a:stretch>
        </p:blipFill>
        <p:spPr>
          <a:xfrm>
            <a:off x="162468" y="149289"/>
            <a:ext cx="8807359" cy="1069797"/>
          </a:xfrm>
          <a:prstGeom prst="rect">
            <a:avLst/>
          </a:prstGeom>
        </p:spPr>
      </p:pic>
      <p:pic>
        <p:nvPicPr>
          <p:cNvPr id="11" name="Resim 10"/>
          <p:cNvPicPr>
            <a:picLocks noChangeAspect="1"/>
          </p:cNvPicPr>
          <p:nvPr/>
        </p:nvPicPr>
        <p:blipFill>
          <a:blip r:embed="rId3"/>
          <a:stretch>
            <a:fillRect/>
          </a:stretch>
        </p:blipFill>
        <p:spPr>
          <a:xfrm>
            <a:off x="7947042" y="149289"/>
            <a:ext cx="4102899" cy="1069797"/>
          </a:xfrm>
          <a:prstGeom prst="rect">
            <a:avLst/>
          </a:prstGeom>
        </p:spPr>
      </p:pic>
      <p:pic>
        <p:nvPicPr>
          <p:cNvPr id="13" name="Resim 12"/>
          <p:cNvPicPr>
            <a:picLocks noChangeAspect="1"/>
          </p:cNvPicPr>
          <p:nvPr/>
        </p:nvPicPr>
        <p:blipFill>
          <a:blip r:embed="rId4"/>
          <a:stretch>
            <a:fillRect/>
          </a:stretch>
        </p:blipFill>
        <p:spPr>
          <a:xfrm>
            <a:off x="162468" y="1351132"/>
            <a:ext cx="11887472" cy="429539"/>
          </a:xfrm>
          <a:prstGeom prst="rect">
            <a:avLst/>
          </a:prstGeom>
        </p:spPr>
      </p:pic>
      <p:sp>
        <p:nvSpPr>
          <p:cNvPr id="3" name="Metin kutusu 2"/>
          <p:cNvSpPr txBox="1"/>
          <p:nvPr/>
        </p:nvSpPr>
        <p:spPr>
          <a:xfrm>
            <a:off x="745470" y="1276344"/>
            <a:ext cx="6593004" cy="506292"/>
          </a:xfrm>
          <a:prstGeom prst="rect">
            <a:avLst/>
          </a:prstGeom>
          <a:noFill/>
        </p:spPr>
        <p:txBody>
          <a:bodyPr wrap="square" rtlCol="0">
            <a:spAutoFit/>
          </a:bodyPr>
          <a:lstStyle/>
          <a:p>
            <a:pPr defTabSz="914400">
              <a:lnSpc>
                <a:spcPct val="150000"/>
              </a:lnSpc>
            </a:pPr>
            <a:r>
              <a:rPr lang="tr-TR" sz="2000" b="1" dirty="0">
                <a:solidFill>
                  <a:prstClr val="white"/>
                </a:solidFill>
                <a:latin typeface="-apple-system"/>
              </a:rPr>
              <a:t>İlimizde Kazanım Değerlendirme Uygulaması;</a:t>
            </a:r>
          </a:p>
        </p:txBody>
      </p:sp>
      <p:sp>
        <p:nvSpPr>
          <p:cNvPr id="21" name="Metin kutusu 20"/>
          <p:cNvSpPr txBox="1"/>
          <p:nvPr/>
        </p:nvSpPr>
        <p:spPr>
          <a:xfrm>
            <a:off x="745470" y="2046066"/>
            <a:ext cx="6008415" cy="1323439"/>
          </a:xfrm>
          <a:prstGeom prst="rect">
            <a:avLst/>
          </a:prstGeom>
          <a:noFill/>
        </p:spPr>
        <p:txBody>
          <a:bodyPr wrap="square" rtlCol="0">
            <a:spAutoFit/>
          </a:bodyPr>
          <a:lstStyle/>
          <a:p>
            <a:pPr defTabSz="914400"/>
            <a:r>
              <a:rPr lang="tr-TR" sz="2000" dirty="0">
                <a:solidFill>
                  <a:prstClr val="black"/>
                </a:solidFill>
              </a:rPr>
              <a:t>Kazanım Değerlendirme </a:t>
            </a:r>
            <a:r>
              <a:rPr lang="tr-TR" sz="2000" dirty="0" smtClean="0">
                <a:solidFill>
                  <a:prstClr val="black"/>
                </a:solidFill>
              </a:rPr>
              <a:t>Uygulamasına Katılacak Okullar: </a:t>
            </a:r>
          </a:p>
          <a:p>
            <a:pPr marL="342900" indent="-342900" defTabSz="914400">
              <a:buFont typeface="Arial" panose="020B0604020202020204" pitchFamily="34" charset="0"/>
              <a:buChar char="•"/>
            </a:pPr>
            <a:r>
              <a:rPr lang="tr-TR" sz="2000" dirty="0" smtClean="0">
                <a:solidFill>
                  <a:prstClr val="black"/>
                </a:solidFill>
              </a:rPr>
              <a:t>Resmî </a:t>
            </a:r>
            <a:r>
              <a:rPr lang="tr-TR" sz="2000" dirty="0">
                <a:solidFill>
                  <a:prstClr val="black"/>
                </a:solidFill>
              </a:rPr>
              <a:t>ve özel </a:t>
            </a:r>
            <a:r>
              <a:rPr lang="tr-TR" sz="2000" dirty="0" smtClean="0">
                <a:solidFill>
                  <a:prstClr val="black"/>
                </a:solidFill>
              </a:rPr>
              <a:t>ortaokullar</a:t>
            </a:r>
          </a:p>
          <a:p>
            <a:pPr marL="342900" indent="-342900" defTabSz="914400">
              <a:buFont typeface="Arial" panose="020B0604020202020204" pitchFamily="34" charset="0"/>
              <a:buChar char="•"/>
            </a:pPr>
            <a:r>
              <a:rPr lang="tr-TR" sz="2000" dirty="0" smtClean="0">
                <a:solidFill>
                  <a:prstClr val="black"/>
                </a:solidFill>
              </a:rPr>
              <a:t>İmam </a:t>
            </a:r>
            <a:r>
              <a:rPr lang="tr-TR" sz="2000" dirty="0">
                <a:solidFill>
                  <a:prstClr val="black"/>
                </a:solidFill>
              </a:rPr>
              <a:t>hatip </a:t>
            </a:r>
            <a:r>
              <a:rPr lang="tr-TR" sz="2000" dirty="0" smtClean="0">
                <a:solidFill>
                  <a:prstClr val="black"/>
                </a:solidFill>
              </a:rPr>
              <a:t>ortaokullar</a:t>
            </a:r>
          </a:p>
          <a:p>
            <a:pPr marL="342900" indent="-342900" defTabSz="914400">
              <a:buFont typeface="Arial" panose="020B0604020202020204" pitchFamily="34" charset="0"/>
              <a:buChar char="•"/>
            </a:pPr>
            <a:r>
              <a:rPr lang="tr-TR" sz="2000" dirty="0" smtClean="0">
                <a:solidFill>
                  <a:prstClr val="black"/>
                </a:solidFill>
              </a:rPr>
              <a:t>Tüm </a:t>
            </a:r>
            <a:r>
              <a:rPr lang="tr-TR" sz="2000" dirty="0">
                <a:solidFill>
                  <a:prstClr val="black"/>
                </a:solidFill>
              </a:rPr>
              <a:t>resmî ve özel </a:t>
            </a:r>
            <a:r>
              <a:rPr lang="tr-TR" sz="2000" dirty="0" smtClean="0">
                <a:solidFill>
                  <a:prstClr val="black"/>
                </a:solidFill>
              </a:rPr>
              <a:t>liseler.</a:t>
            </a:r>
            <a:endParaRPr lang="tr-TR" sz="2000" dirty="0">
              <a:solidFill>
                <a:prstClr val="black"/>
              </a:solidFill>
            </a:endParaRPr>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6313" y="2815628"/>
            <a:ext cx="5365687" cy="4042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Metin kutusu 1"/>
          <p:cNvSpPr txBox="1"/>
          <p:nvPr/>
        </p:nvSpPr>
        <p:spPr>
          <a:xfrm>
            <a:off x="905347" y="3965418"/>
            <a:ext cx="5438092" cy="923330"/>
          </a:xfrm>
          <a:prstGeom prst="rect">
            <a:avLst/>
          </a:prstGeom>
          <a:noFill/>
        </p:spPr>
        <p:txBody>
          <a:bodyPr wrap="none" rtlCol="0">
            <a:spAutoFit/>
          </a:bodyPr>
          <a:lstStyle/>
          <a:p>
            <a:r>
              <a:rPr lang="tr-TR" dirty="0">
                <a:solidFill>
                  <a:prstClr val="black"/>
                </a:solidFill>
              </a:rPr>
              <a:t>Kazanım Değerlendirme Uygulamasına Katılacak </a:t>
            </a:r>
            <a:r>
              <a:rPr lang="tr-TR" dirty="0" smtClean="0"/>
              <a:t>Sınıflar:</a:t>
            </a:r>
          </a:p>
          <a:p>
            <a:pPr marL="285750" indent="-285750">
              <a:buFont typeface="Arial" panose="020B0604020202020204" pitchFamily="34" charset="0"/>
              <a:buChar char="•"/>
            </a:pPr>
            <a:r>
              <a:rPr lang="tr-TR" dirty="0" smtClean="0"/>
              <a:t>Ortaokullarda 7 ve 8. sınıf</a:t>
            </a:r>
          </a:p>
          <a:p>
            <a:pPr marL="285750" indent="-285750">
              <a:buFont typeface="Arial" panose="020B0604020202020204" pitchFamily="34" charset="0"/>
              <a:buChar char="•"/>
            </a:pPr>
            <a:r>
              <a:rPr lang="tr-TR" dirty="0" smtClean="0"/>
              <a:t>Liselerde 11 ve 12. sınıflar</a:t>
            </a:r>
            <a:endParaRPr lang="tr-TR" dirty="0"/>
          </a:p>
        </p:txBody>
      </p:sp>
    </p:spTree>
    <p:extLst>
      <p:ext uri="{BB962C8B-B14F-4D97-AF65-F5344CB8AC3E}">
        <p14:creationId xmlns:p14="http://schemas.microsoft.com/office/powerpoint/2010/main" val="1648965137"/>
      </p:ext>
    </p:extLst>
  </p:cSld>
  <p:clrMapOvr>
    <a:masterClrMapping/>
  </p:clrMapOvr>
  <p:transition spd="med">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 name="Tablo 8"/>
          <p:cNvGraphicFramePr>
            <a:graphicFrameLocks noGrp="1"/>
          </p:cNvGraphicFramePr>
          <p:nvPr>
            <p:extLst>
              <p:ext uri="{D42A27DB-BD31-4B8C-83A1-F6EECF244321}">
                <p14:modId xmlns:p14="http://schemas.microsoft.com/office/powerpoint/2010/main" val="3055964193"/>
              </p:ext>
            </p:extLst>
          </p:nvPr>
        </p:nvGraphicFramePr>
        <p:xfrm>
          <a:off x="374076" y="-72737"/>
          <a:ext cx="11014363" cy="6858005"/>
        </p:xfrm>
        <a:graphic>
          <a:graphicData uri="http://schemas.openxmlformats.org/drawingml/2006/table">
            <a:tbl>
              <a:tblPr/>
              <a:tblGrid>
                <a:gridCol w="1223816"/>
                <a:gridCol w="474230"/>
                <a:gridCol w="474230"/>
                <a:gridCol w="474230"/>
                <a:gridCol w="474230"/>
                <a:gridCol w="917864"/>
                <a:gridCol w="596611"/>
                <a:gridCol w="596611"/>
                <a:gridCol w="596611"/>
                <a:gridCol w="474230"/>
                <a:gridCol w="917864"/>
                <a:gridCol w="718993"/>
                <a:gridCol w="718993"/>
                <a:gridCol w="718993"/>
                <a:gridCol w="718993"/>
                <a:gridCol w="917864"/>
              </a:tblGrid>
              <a:tr h="858355">
                <a:tc gridSpan="16">
                  <a:txBody>
                    <a:bodyPr/>
                    <a:lstStyle/>
                    <a:p>
                      <a:pPr algn="ctr" fontAlgn="ctr"/>
                      <a:r>
                        <a:rPr lang="tr-TR" sz="2000" b="1" i="0" u="none" strike="noStrike" dirty="0" smtClean="0">
                          <a:solidFill>
                            <a:srgbClr val="000000"/>
                          </a:solidFill>
                          <a:effectLst/>
                          <a:latin typeface="Calibri" panose="020F0502020204030204" pitchFamily="34" charset="0"/>
                        </a:rPr>
                        <a:t>KAZANIM </a:t>
                      </a:r>
                      <a:r>
                        <a:rPr lang="tr-TR" sz="2000" b="1" i="0" u="none" strike="noStrike" dirty="0">
                          <a:solidFill>
                            <a:srgbClr val="000000"/>
                          </a:solidFill>
                          <a:effectLst/>
                          <a:latin typeface="Calibri" panose="020F0502020204030204" pitchFamily="34" charset="0"/>
                        </a:rPr>
                        <a:t>DEĞERLENDİRME </a:t>
                      </a:r>
                      <a:r>
                        <a:rPr lang="tr-TR" sz="2000" b="1" i="0" u="none" strike="noStrike" dirty="0" smtClean="0">
                          <a:solidFill>
                            <a:srgbClr val="000000"/>
                          </a:solidFill>
                          <a:effectLst/>
                          <a:latin typeface="Calibri" panose="020F0502020204030204" pitchFamily="34" charset="0"/>
                        </a:rPr>
                        <a:t>UYGULAMASI İSTATİSTİKİ </a:t>
                      </a:r>
                      <a:r>
                        <a:rPr lang="tr-TR" sz="2000" b="1" i="0" u="none" strike="noStrike" dirty="0">
                          <a:solidFill>
                            <a:srgbClr val="000000"/>
                          </a:solidFill>
                          <a:effectLst/>
                          <a:latin typeface="Calibri" panose="020F0502020204030204" pitchFamily="34" charset="0"/>
                        </a:rPr>
                        <a:t>BİLGİLERİ</a:t>
                      </a:r>
                    </a:p>
                  </a:txBody>
                  <a:tcPr marL="5934" marR="5934" marT="5934"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468998">
                <a:tc rowSpan="2">
                  <a:txBody>
                    <a:bodyPr/>
                    <a:lstStyle/>
                    <a:p>
                      <a:pPr algn="ctr" fontAlgn="ctr"/>
                      <a:r>
                        <a:rPr lang="tr-TR" sz="1600" b="1" i="0" u="none" strike="noStrike" dirty="0">
                          <a:solidFill>
                            <a:srgbClr val="000000"/>
                          </a:solidFill>
                          <a:effectLst/>
                          <a:latin typeface="Calibri" panose="020F0502020204030204" pitchFamily="34" charset="0"/>
                        </a:rPr>
                        <a:t>İLÇE</a:t>
                      </a:r>
                    </a:p>
                  </a:txBody>
                  <a:tcPr marL="5934" marR="5934" marT="5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ctr" fontAlgn="ctr"/>
                      <a:r>
                        <a:rPr lang="tr-TR" sz="2400" b="1" i="0" u="none" strike="noStrike" dirty="0">
                          <a:solidFill>
                            <a:srgbClr val="000000"/>
                          </a:solidFill>
                          <a:effectLst/>
                          <a:latin typeface="Calibri" panose="020F0502020204030204" pitchFamily="34" charset="0"/>
                        </a:rPr>
                        <a:t>OKUL SAYISI</a:t>
                      </a:r>
                    </a:p>
                  </a:txBody>
                  <a:tcPr marL="5934" marR="5934" marT="5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5">
                  <a:txBody>
                    <a:bodyPr/>
                    <a:lstStyle/>
                    <a:p>
                      <a:pPr algn="ctr" fontAlgn="ctr"/>
                      <a:r>
                        <a:rPr lang="tr-TR" sz="2400" b="1" i="0" u="none" strike="noStrike" dirty="0">
                          <a:solidFill>
                            <a:srgbClr val="000000"/>
                          </a:solidFill>
                          <a:effectLst/>
                          <a:latin typeface="Calibri" panose="020F0502020204030204" pitchFamily="34" charset="0"/>
                        </a:rPr>
                        <a:t>ŞUBE SAYISI</a:t>
                      </a:r>
                    </a:p>
                  </a:txBody>
                  <a:tcPr marL="5934" marR="5934" marT="5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5">
                  <a:txBody>
                    <a:bodyPr/>
                    <a:lstStyle/>
                    <a:p>
                      <a:pPr algn="ctr" fontAlgn="ctr"/>
                      <a:r>
                        <a:rPr lang="tr-TR" sz="2400" b="1" i="0" u="none" strike="noStrike" dirty="0">
                          <a:solidFill>
                            <a:srgbClr val="000000"/>
                          </a:solidFill>
                          <a:effectLst/>
                          <a:latin typeface="Calibri" panose="020F0502020204030204" pitchFamily="34" charset="0"/>
                        </a:rPr>
                        <a:t>ÖĞRENCİ SAYISI</a:t>
                      </a:r>
                    </a:p>
                  </a:txBody>
                  <a:tcPr marL="5934" marR="5934" marT="5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468998">
                <a:tc vMerge="1">
                  <a:txBody>
                    <a:bodyPr/>
                    <a:lstStyle/>
                    <a:p>
                      <a:endParaRPr lang="tr-TR"/>
                    </a:p>
                  </a:txBody>
                  <a:tcPr/>
                </a:tc>
                <a:tc>
                  <a:txBody>
                    <a:bodyPr/>
                    <a:lstStyle/>
                    <a:p>
                      <a:pPr algn="ctr" fontAlgn="ctr"/>
                      <a:r>
                        <a:rPr lang="tr-TR" sz="1600" b="1" i="0" u="none" strike="noStrike">
                          <a:solidFill>
                            <a:srgbClr val="000000"/>
                          </a:solidFill>
                          <a:effectLst/>
                          <a:latin typeface="Calibri" panose="020F0502020204030204" pitchFamily="34" charset="0"/>
                        </a:rPr>
                        <a:t>7.</a:t>
                      </a:r>
                    </a:p>
                  </a:txBody>
                  <a:tcPr marL="5934" marR="5934" marT="59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tr-TR" sz="1600" b="1" i="0" u="none" strike="noStrike">
                          <a:solidFill>
                            <a:srgbClr val="000000"/>
                          </a:solidFill>
                          <a:effectLst/>
                          <a:latin typeface="Calibri" panose="020F0502020204030204" pitchFamily="34" charset="0"/>
                        </a:rPr>
                        <a:t>8.</a:t>
                      </a:r>
                    </a:p>
                  </a:txBody>
                  <a:tcPr marL="5934" marR="5934" marT="5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tr-TR" sz="1600" b="1" i="0" u="none" strike="noStrike">
                          <a:solidFill>
                            <a:srgbClr val="000000"/>
                          </a:solidFill>
                          <a:effectLst/>
                          <a:latin typeface="Calibri" panose="020F0502020204030204" pitchFamily="34" charset="0"/>
                        </a:rPr>
                        <a:t>11.</a:t>
                      </a:r>
                    </a:p>
                  </a:txBody>
                  <a:tcPr marL="5934" marR="5934" marT="5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tr-TR" sz="1600" b="1" i="0" u="none" strike="noStrike">
                          <a:solidFill>
                            <a:srgbClr val="000000"/>
                          </a:solidFill>
                          <a:effectLst/>
                          <a:latin typeface="Calibri" panose="020F0502020204030204" pitchFamily="34" charset="0"/>
                        </a:rPr>
                        <a:t>12.</a:t>
                      </a:r>
                    </a:p>
                  </a:txBody>
                  <a:tcPr marL="5934" marR="5934" marT="59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tr-TR" sz="1600" b="1" i="0" u="none" strike="noStrike">
                          <a:solidFill>
                            <a:srgbClr val="C00000"/>
                          </a:solidFill>
                          <a:effectLst/>
                          <a:latin typeface="Calibri" panose="020F0502020204030204" pitchFamily="34" charset="0"/>
                        </a:rPr>
                        <a:t>TOPLAM</a:t>
                      </a:r>
                    </a:p>
                  </a:txBody>
                  <a:tcPr marL="5934" marR="5934" marT="5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tr-TR" sz="1600" b="1" i="0" u="none" strike="noStrike">
                          <a:solidFill>
                            <a:srgbClr val="000000"/>
                          </a:solidFill>
                          <a:effectLst/>
                          <a:latin typeface="Calibri" panose="020F0502020204030204" pitchFamily="34" charset="0"/>
                        </a:rPr>
                        <a:t>7.</a:t>
                      </a:r>
                    </a:p>
                  </a:txBody>
                  <a:tcPr marL="5934" marR="5934" marT="59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tr-TR" sz="1600" b="1" i="0" u="none" strike="noStrike">
                          <a:solidFill>
                            <a:srgbClr val="000000"/>
                          </a:solidFill>
                          <a:effectLst/>
                          <a:latin typeface="Calibri" panose="020F0502020204030204" pitchFamily="34" charset="0"/>
                        </a:rPr>
                        <a:t>8.</a:t>
                      </a:r>
                    </a:p>
                  </a:txBody>
                  <a:tcPr marL="5934" marR="5934" marT="5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tr-TR" sz="1600" b="1" i="0" u="none" strike="noStrike">
                          <a:solidFill>
                            <a:srgbClr val="000000"/>
                          </a:solidFill>
                          <a:effectLst/>
                          <a:latin typeface="Calibri" panose="020F0502020204030204" pitchFamily="34" charset="0"/>
                        </a:rPr>
                        <a:t>11.</a:t>
                      </a:r>
                    </a:p>
                  </a:txBody>
                  <a:tcPr marL="5934" marR="5934" marT="5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tr-TR" sz="1600" b="1" i="0" u="none" strike="noStrike" dirty="0">
                          <a:solidFill>
                            <a:srgbClr val="000000"/>
                          </a:solidFill>
                          <a:effectLst/>
                          <a:latin typeface="Calibri" panose="020F0502020204030204" pitchFamily="34" charset="0"/>
                        </a:rPr>
                        <a:t>12.</a:t>
                      </a:r>
                    </a:p>
                  </a:txBody>
                  <a:tcPr marL="5934" marR="5934" marT="59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tr-TR" sz="1600" b="1" i="0" u="none" strike="noStrike">
                          <a:solidFill>
                            <a:srgbClr val="C00000"/>
                          </a:solidFill>
                          <a:effectLst/>
                          <a:latin typeface="Calibri" panose="020F0502020204030204" pitchFamily="34" charset="0"/>
                        </a:rPr>
                        <a:t>TOPLAM</a:t>
                      </a:r>
                    </a:p>
                  </a:txBody>
                  <a:tcPr marL="5934" marR="5934" marT="5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tr-TR" sz="1600" b="1" i="0" u="none" strike="noStrike">
                          <a:solidFill>
                            <a:srgbClr val="000000"/>
                          </a:solidFill>
                          <a:effectLst/>
                          <a:latin typeface="Calibri" panose="020F0502020204030204" pitchFamily="34" charset="0"/>
                        </a:rPr>
                        <a:t>7.</a:t>
                      </a:r>
                    </a:p>
                  </a:txBody>
                  <a:tcPr marL="5934" marR="5934" marT="59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tr-TR" sz="1600" b="1" i="0" u="none" strike="noStrike">
                          <a:solidFill>
                            <a:srgbClr val="000000"/>
                          </a:solidFill>
                          <a:effectLst/>
                          <a:latin typeface="Calibri" panose="020F0502020204030204" pitchFamily="34" charset="0"/>
                        </a:rPr>
                        <a:t>8.</a:t>
                      </a:r>
                    </a:p>
                  </a:txBody>
                  <a:tcPr marL="5934" marR="5934" marT="5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tr-TR" sz="1600" b="1" i="0" u="none" strike="noStrike">
                          <a:solidFill>
                            <a:srgbClr val="000000"/>
                          </a:solidFill>
                          <a:effectLst/>
                          <a:latin typeface="Calibri" panose="020F0502020204030204" pitchFamily="34" charset="0"/>
                        </a:rPr>
                        <a:t>11.</a:t>
                      </a:r>
                    </a:p>
                  </a:txBody>
                  <a:tcPr marL="5934" marR="5934" marT="5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tr-TR" sz="1600" b="1" i="0" u="none" strike="noStrike">
                          <a:solidFill>
                            <a:srgbClr val="000000"/>
                          </a:solidFill>
                          <a:effectLst/>
                          <a:latin typeface="Calibri" panose="020F0502020204030204" pitchFamily="34" charset="0"/>
                        </a:rPr>
                        <a:t>12.</a:t>
                      </a:r>
                    </a:p>
                  </a:txBody>
                  <a:tcPr marL="5934" marR="5934" marT="59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tr-TR" sz="1600" b="1" i="0" u="sng" strike="noStrike" dirty="0">
                          <a:solidFill>
                            <a:schemeClr val="tx1">
                              <a:lumMod val="95000"/>
                              <a:lumOff val="5000"/>
                            </a:schemeClr>
                          </a:solidFill>
                          <a:effectLst>
                            <a:outerShdw blurRad="38100" dist="38100" dir="2700000" algn="tl">
                              <a:srgbClr val="000000">
                                <a:alpha val="43137"/>
                              </a:srgbClr>
                            </a:outerShdw>
                          </a:effectLst>
                          <a:latin typeface="Calibri" panose="020F0502020204030204" pitchFamily="34" charset="0"/>
                        </a:rPr>
                        <a:t>TOPLAM</a:t>
                      </a:r>
                    </a:p>
                  </a:txBody>
                  <a:tcPr marL="5934" marR="5934" marT="5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389358">
                <a:tc>
                  <a:txBody>
                    <a:bodyPr/>
                    <a:lstStyle/>
                    <a:p>
                      <a:pPr lvl="0" algn="ctr" fontAlgn="ctr"/>
                      <a:r>
                        <a:rPr lang="tr-TR" sz="1600" b="0" i="0" u="none" strike="noStrike" dirty="0" err="1">
                          <a:solidFill>
                            <a:srgbClr val="000000"/>
                          </a:solidFill>
                          <a:effectLst/>
                          <a:latin typeface="Calibri" panose="020F0502020204030204" pitchFamily="34" charset="0"/>
                        </a:rPr>
                        <a:t>Başiskele</a:t>
                      </a:r>
                      <a:endParaRPr lang="tr-TR" sz="1600" b="0" i="0" u="none" strike="noStrike" dirty="0">
                        <a:solidFill>
                          <a:srgbClr val="000000"/>
                        </a:solidFill>
                        <a:effectLst/>
                        <a:latin typeface="Calibri" panose="020F0502020204030204" pitchFamily="34" charset="0"/>
                      </a:endParaRPr>
                    </a:p>
                  </a:txBody>
                  <a:tcPr marL="5934" marR="5934" marT="5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Calibri" panose="020F0502020204030204" pitchFamily="34" charset="0"/>
                        </a:rPr>
                        <a:t>36</a:t>
                      </a:r>
                    </a:p>
                  </a:txBody>
                  <a:tcPr marL="5934" marR="5934" marT="59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Calibri" panose="020F0502020204030204" pitchFamily="34" charset="0"/>
                        </a:rPr>
                        <a:t>36</a:t>
                      </a:r>
                    </a:p>
                  </a:txBody>
                  <a:tcPr marL="5934" marR="5934" marT="5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Calibri" panose="020F0502020204030204" pitchFamily="34" charset="0"/>
                        </a:rPr>
                        <a:t>22</a:t>
                      </a:r>
                    </a:p>
                  </a:txBody>
                  <a:tcPr marL="5934" marR="5934" marT="5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Calibri" panose="020F0502020204030204" pitchFamily="34" charset="0"/>
                        </a:rPr>
                        <a:t>19</a:t>
                      </a:r>
                    </a:p>
                  </a:txBody>
                  <a:tcPr marL="5934" marR="5934" marT="59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1" i="0" u="none" strike="noStrike">
                          <a:solidFill>
                            <a:srgbClr val="C00000"/>
                          </a:solidFill>
                          <a:effectLst/>
                          <a:latin typeface="Calibri" panose="020F0502020204030204" pitchFamily="34" charset="0"/>
                        </a:rPr>
                        <a:t>113</a:t>
                      </a:r>
                    </a:p>
                  </a:txBody>
                  <a:tcPr marL="5934" marR="5934" marT="5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Calibri" panose="020F0502020204030204" pitchFamily="34" charset="0"/>
                        </a:rPr>
                        <a:t>82</a:t>
                      </a:r>
                    </a:p>
                  </a:txBody>
                  <a:tcPr marL="5934" marR="5934" marT="59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Calibri" panose="020F0502020204030204" pitchFamily="34" charset="0"/>
                        </a:rPr>
                        <a:t>82</a:t>
                      </a:r>
                    </a:p>
                  </a:txBody>
                  <a:tcPr marL="5934" marR="5934" marT="5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Calibri" panose="020F0502020204030204" pitchFamily="34" charset="0"/>
                        </a:rPr>
                        <a:t>69</a:t>
                      </a:r>
                    </a:p>
                  </a:txBody>
                  <a:tcPr marL="5934" marR="5934" marT="5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Calibri" panose="020F0502020204030204" pitchFamily="34" charset="0"/>
                        </a:rPr>
                        <a:t>66</a:t>
                      </a:r>
                    </a:p>
                  </a:txBody>
                  <a:tcPr marL="5934" marR="5934" marT="59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1" i="0" u="none" strike="noStrike">
                          <a:solidFill>
                            <a:srgbClr val="C00000"/>
                          </a:solidFill>
                          <a:effectLst/>
                          <a:latin typeface="Calibri" panose="020F0502020204030204" pitchFamily="34" charset="0"/>
                        </a:rPr>
                        <a:t>299</a:t>
                      </a:r>
                    </a:p>
                  </a:txBody>
                  <a:tcPr marL="5934" marR="5934" marT="5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Calibri" panose="020F0502020204030204" pitchFamily="34" charset="0"/>
                        </a:rPr>
                        <a:t>1744</a:t>
                      </a:r>
                    </a:p>
                  </a:txBody>
                  <a:tcPr marL="5934" marR="5934" marT="59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Calibri" panose="020F0502020204030204" pitchFamily="34" charset="0"/>
                        </a:rPr>
                        <a:t>1689</a:t>
                      </a:r>
                    </a:p>
                  </a:txBody>
                  <a:tcPr marL="5934" marR="5934" marT="5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Calibri" panose="020F0502020204030204" pitchFamily="34" charset="0"/>
                        </a:rPr>
                        <a:t>1535</a:t>
                      </a:r>
                    </a:p>
                  </a:txBody>
                  <a:tcPr marL="5934" marR="5934" marT="5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Calibri" panose="020F0502020204030204" pitchFamily="34" charset="0"/>
                        </a:rPr>
                        <a:t>1287</a:t>
                      </a:r>
                    </a:p>
                  </a:txBody>
                  <a:tcPr marL="5934" marR="5934" marT="59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1" i="0" u="sng" strike="noStrike" dirty="0">
                          <a:solidFill>
                            <a:schemeClr val="tx1">
                              <a:lumMod val="95000"/>
                              <a:lumOff val="5000"/>
                            </a:schemeClr>
                          </a:solidFill>
                          <a:effectLst>
                            <a:outerShdw blurRad="38100" dist="38100" dir="2700000" algn="tl">
                              <a:srgbClr val="000000">
                                <a:alpha val="43137"/>
                              </a:srgbClr>
                            </a:outerShdw>
                          </a:effectLst>
                          <a:latin typeface="Calibri" panose="020F0502020204030204" pitchFamily="34" charset="0"/>
                        </a:rPr>
                        <a:t>6255</a:t>
                      </a:r>
                    </a:p>
                  </a:txBody>
                  <a:tcPr marL="5934" marR="5934" marT="5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9358">
                <a:tc>
                  <a:txBody>
                    <a:bodyPr/>
                    <a:lstStyle/>
                    <a:p>
                      <a:pPr lvl="0" algn="ctr" fontAlgn="ctr"/>
                      <a:r>
                        <a:rPr lang="tr-TR" sz="1600" b="0" i="0" u="none" strike="noStrike" dirty="0" err="1">
                          <a:solidFill>
                            <a:srgbClr val="000000"/>
                          </a:solidFill>
                          <a:effectLst/>
                          <a:latin typeface="Calibri" panose="020F0502020204030204" pitchFamily="34" charset="0"/>
                        </a:rPr>
                        <a:t>Çayırova</a:t>
                      </a:r>
                      <a:endParaRPr lang="tr-TR" sz="1600" b="0" i="0" u="none" strike="noStrike" dirty="0">
                        <a:solidFill>
                          <a:srgbClr val="000000"/>
                        </a:solidFill>
                        <a:effectLst/>
                        <a:latin typeface="Calibri" panose="020F0502020204030204" pitchFamily="34" charset="0"/>
                      </a:endParaRPr>
                    </a:p>
                  </a:txBody>
                  <a:tcPr marL="5934" marR="5934" marT="5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tr-TR" sz="1600" b="0" i="0" u="none" strike="noStrike">
                          <a:solidFill>
                            <a:srgbClr val="000000"/>
                          </a:solidFill>
                          <a:effectLst/>
                          <a:latin typeface="Calibri" panose="020F0502020204030204" pitchFamily="34" charset="0"/>
                        </a:rPr>
                        <a:t>20</a:t>
                      </a:r>
                    </a:p>
                  </a:txBody>
                  <a:tcPr marL="5934" marR="5934" marT="59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tr-TR" sz="1600" b="0" i="0" u="none" strike="noStrike">
                          <a:solidFill>
                            <a:srgbClr val="000000"/>
                          </a:solidFill>
                          <a:effectLst/>
                          <a:latin typeface="Calibri" panose="020F0502020204030204" pitchFamily="34" charset="0"/>
                        </a:rPr>
                        <a:t>19</a:t>
                      </a:r>
                    </a:p>
                  </a:txBody>
                  <a:tcPr marL="5934" marR="5934" marT="5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tr-TR" sz="1600" b="0" i="0" u="none" strike="noStrike" dirty="0">
                          <a:solidFill>
                            <a:srgbClr val="000000"/>
                          </a:solidFill>
                          <a:effectLst/>
                          <a:latin typeface="Calibri" panose="020F0502020204030204" pitchFamily="34" charset="0"/>
                        </a:rPr>
                        <a:t>12</a:t>
                      </a:r>
                    </a:p>
                  </a:txBody>
                  <a:tcPr marL="5934" marR="5934" marT="5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tr-TR" sz="1600" b="0" i="0" u="none" strike="noStrike">
                          <a:solidFill>
                            <a:srgbClr val="000000"/>
                          </a:solidFill>
                          <a:effectLst/>
                          <a:latin typeface="Calibri" panose="020F0502020204030204" pitchFamily="34" charset="0"/>
                        </a:rPr>
                        <a:t>11</a:t>
                      </a:r>
                    </a:p>
                  </a:txBody>
                  <a:tcPr marL="5934" marR="5934" marT="59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tr-TR" sz="1600" b="1" i="0" u="none" strike="noStrike">
                          <a:solidFill>
                            <a:srgbClr val="C00000"/>
                          </a:solidFill>
                          <a:effectLst/>
                          <a:latin typeface="Calibri" panose="020F0502020204030204" pitchFamily="34" charset="0"/>
                        </a:rPr>
                        <a:t>62</a:t>
                      </a:r>
                    </a:p>
                  </a:txBody>
                  <a:tcPr marL="5934" marR="5934" marT="5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tr-TR" sz="1600" b="0" i="0" u="none" strike="noStrike">
                          <a:solidFill>
                            <a:srgbClr val="000000"/>
                          </a:solidFill>
                          <a:effectLst/>
                          <a:latin typeface="Calibri" panose="020F0502020204030204" pitchFamily="34" charset="0"/>
                        </a:rPr>
                        <a:t>85</a:t>
                      </a:r>
                    </a:p>
                  </a:txBody>
                  <a:tcPr marL="5934" marR="5934" marT="59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tr-TR" sz="1600" b="0" i="0" u="none" strike="noStrike">
                          <a:solidFill>
                            <a:srgbClr val="000000"/>
                          </a:solidFill>
                          <a:effectLst/>
                          <a:latin typeface="Calibri" panose="020F0502020204030204" pitchFamily="34" charset="0"/>
                        </a:rPr>
                        <a:t>86</a:t>
                      </a:r>
                    </a:p>
                  </a:txBody>
                  <a:tcPr marL="5934" marR="5934" marT="5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tr-TR" sz="1600" b="0" i="0" u="none" strike="noStrike">
                          <a:solidFill>
                            <a:srgbClr val="000000"/>
                          </a:solidFill>
                          <a:effectLst/>
                          <a:latin typeface="Calibri" panose="020F0502020204030204" pitchFamily="34" charset="0"/>
                        </a:rPr>
                        <a:t>63</a:t>
                      </a:r>
                    </a:p>
                  </a:txBody>
                  <a:tcPr marL="5934" marR="5934" marT="5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tr-TR" sz="1600" b="0" i="0" u="none" strike="noStrike">
                          <a:solidFill>
                            <a:srgbClr val="000000"/>
                          </a:solidFill>
                          <a:effectLst/>
                          <a:latin typeface="Calibri" panose="020F0502020204030204" pitchFamily="34" charset="0"/>
                        </a:rPr>
                        <a:t>47</a:t>
                      </a:r>
                    </a:p>
                  </a:txBody>
                  <a:tcPr marL="5934" marR="5934" marT="59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tr-TR" sz="1600" b="1" i="0" u="none" strike="noStrike">
                          <a:solidFill>
                            <a:srgbClr val="C00000"/>
                          </a:solidFill>
                          <a:effectLst/>
                          <a:latin typeface="Calibri" panose="020F0502020204030204" pitchFamily="34" charset="0"/>
                        </a:rPr>
                        <a:t>281</a:t>
                      </a:r>
                    </a:p>
                  </a:txBody>
                  <a:tcPr marL="5934" marR="5934" marT="5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tr-TR" sz="1600" b="0" i="0" u="none" strike="noStrike">
                          <a:solidFill>
                            <a:srgbClr val="000000"/>
                          </a:solidFill>
                          <a:effectLst/>
                          <a:latin typeface="Calibri" panose="020F0502020204030204" pitchFamily="34" charset="0"/>
                        </a:rPr>
                        <a:t>2305</a:t>
                      </a:r>
                    </a:p>
                  </a:txBody>
                  <a:tcPr marL="5934" marR="5934" marT="59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tr-TR" sz="1600" b="0" i="0" u="none" strike="noStrike">
                          <a:solidFill>
                            <a:srgbClr val="000000"/>
                          </a:solidFill>
                          <a:effectLst/>
                          <a:latin typeface="Calibri" panose="020F0502020204030204" pitchFamily="34" charset="0"/>
                        </a:rPr>
                        <a:t>2325</a:t>
                      </a:r>
                    </a:p>
                  </a:txBody>
                  <a:tcPr marL="5934" marR="5934" marT="5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tr-TR" sz="1600" b="0" i="0" u="none" strike="noStrike">
                          <a:solidFill>
                            <a:srgbClr val="000000"/>
                          </a:solidFill>
                          <a:effectLst/>
                          <a:latin typeface="Calibri" panose="020F0502020204030204" pitchFamily="34" charset="0"/>
                        </a:rPr>
                        <a:t>2008</a:t>
                      </a:r>
                    </a:p>
                  </a:txBody>
                  <a:tcPr marL="5934" marR="5934" marT="5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tr-TR" sz="1600" b="0" i="0" u="none" strike="noStrike">
                          <a:solidFill>
                            <a:srgbClr val="000000"/>
                          </a:solidFill>
                          <a:effectLst/>
                          <a:latin typeface="Calibri" panose="020F0502020204030204" pitchFamily="34" charset="0"/>
                        </a:rPr>
                        <a:t>1399</a:t>
                      </a:r>
                    </a:p>
                  </a:txBody>
                  <a:tcPr marL="5934" marR="5934" marT="59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tr-TR" sz="1600" b="1" i="0" u="sng" strike="noStrike" dirty="0">
                          <a:solidFill>
                            <a:schemeClr val="tx1">
                              <a:lumMod val="95000"/>
                              <a:lumOff val="5000"/>
                            </a:schemeClr>
                          </a:solidFill>
                          <a:effectLst>
                            <a:outerShdw blurRad="38100" dist="38100" dir="2700000" algn="tl">
                              <a:srgbClr val="000000">
                                <a:alpha val="43137"/>
                              </a:srgbClr>
                            </a:outerShdw>
                          </a:effectLst>
                          <a:latin typeface="Calibri" panose="020F0502020204030204" pitchFamily="34" charset="0"/>
                        </a:rPr>
                        <a:t>8037</a:t>
                      </a:r>
                    </a:p>
                  </a:txBody>
                  <a:tcPr marL="5934" marR="5934" marT="5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r>
              <a:tr h="389358">
                <a:tc>
                  <a:txBody>
                    <a:bodyPr/>
                    <a:lstStyle/>
                    <a:p>
                      <a:pPr lvl="0" algn="ctr" fontAlgn="ctr"/>
                      <a:r>
                        <a:rPr lang="tr-TR" sz="1600" b="0" i="0" u="none" strike="noStrike" dirty="0">
                          <a:solidFill>
                            <a:srgbClr val="000000"/>
                          </a:solidFill>
                          <a:effectLst/>
                          <a:latin typeface="Calibri" panose="020F0502020204030204" pitchFamily="34" charset="0"/>
                        </a:rPr>
                        <a:t>Darıca</a:t>
                      </a:r>
                    </a:p>
                  </a:txBody>
                  <a:tcPr marL="5934" marR="5934" marT="5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Calibri" panose="020F0502020204030204" pitchFamily="34" charset="0"/>
                        </a:rPr>
                        <a:t>23</a:t>
                      </a:r>
                    </a:p>
                  </a:txBody>
                  <a:tcPr marL="5934" marR="5934" marT="59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Calibri" panose="020F0502020204030204" pitchFamily="34" charset="0"/>
                        </a:rPr>
                        <a:t>23</a:t>
                      </a:r>
                    </a:p>
                  </a:txBody>
                  <a:tcPr marL="5934" marR="5934" marT="5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Calibri" panose="020F0502020204030204" pitchFamily="34" charset="0"/>
                        </a:rPr>
                        <a:t>22</a:t>
                      </a:r>
                    </a:p>
                  </a:txBody>
                  <a:tcPr marL="5934" marR="5934" marT="5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Calibri" panose="020F0502020204030204" pitchFamily="34" charset="0"/>
                        </a:rPr>
                        <a:t>19</a:t>
                      </a:r>
                    </a:p>
                  </a:txBody>
                  <a:tcPr marL="5934" marR="5934" marT="59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1" i="0" u="none" strike="noStrike">
                          <a:solidFill>
                            <a:srgbClr val="C00000"/>
                          </a:solidFill>
                          <a:effectLst/>
                          <a:latin typeface="Calibri" panose="020F0502020204030204" pitchFamily="34" charset="0"/>
                        </a:rPr>
                        <a:t>87</a:t>
                      </a:r>
                    </a:p>
                  </a:txBody>
                  <a:tcPr marL="5934" marR="5934" marT="5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Calibri" panose="020F0502020204030204" pitchFamily="34" charset="0"/>
                        </a:rPr>
                        <a:t>113</a:t>
                      </a:r>
                    </a:p>
                  </a:txBody>
                  <a:tcPr marL="5934" marR="5934" marT="59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Calibri" panose="020F0502020204030204" pitchFamily="34" charset="0"/>
                        </a:rPr>
                        <a:t>110</a:t>
                      </a:r>
                    </a:p>
                  </a:txBody>
                  <a:tcPr marL="5934" marR="5934" marT="5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Calibri" panose="020F0502020204030204" pitchFamily="34" charset="0"/>
                        </a:rPr>
                        <a:t>118</a:t>
                      </a:r>
                    </a:p>
                  </a:txBody>
                  <a:tcPr marL="5934" marR="5934" marT="5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Calibri" panose="020F0502020204030204" pitchFamily="34" charset="0"/>
                        </a:rPr>
                        <a:t>98</a:t>
                      </a:r>
                    </a:p>
                  </a:txBody>
                  <a:tcPr marL="5934" marR="5934" marT="59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1" i="0" u="none" strike="noStrike">
                          <a:solidFill>
                            <a:srgbClr val="C00000"/>
                          </a:solidFill>
                          <a:effectLst/>
                          <a:latin typeface="Calibri" panose="020F0502020204030204" pitchFamily="34" charset="0"/>
                        </a:rPr>
                        <a:t>439</a:t>
                      </a:r>
                    </a:p>
                  </a:txBody>
                  <a:tcPr marL="5934" marR="5934" marT="5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Calibri" panose="020F0502020204030204" pitchFamily="34" charset="0"/>
                        </a:rPr>
                        <a:t>3651</a:t>
                      </a:r>
                    </a:p>
                  </a:txBody>
                  <a:tcPr marL="5934" marR="5934" marT="59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Calibri" panose="020F0502020204030204" pitchFamily="34" charset="0"/>
                        </a:rPr>
                        <a:t>3436</a:t>
                      </a:r>
                    </a:p>
                  </a:txBody>
                  <a:tcPr marL="5934" marR="5934" marT="5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Calibri" panose="020F0502020204030204" pitchFamily="34" charset="0"/>
                        </a:rPr>
                        <a:t>3397</a:t>
                      </a:r>
                    </a:p>
                  </a:txBody>
                  <a:tcPr marL="5934" marR="5934" marT="5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Calibri" panose="020F0502020204030204" pitchFamily="34" charset="0"/>
                        </a:rPr>
                        <a:t>2523</a:t>
                      </a:r>
                    </a:p>
                  </a:txBody>
                  <a:tcPr marL="5934" marR="5934" marT="59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1" i="0" u="sng" strike="noStrike" dirty="0">
                          <a:solidFill>
                            <a:schemeClr val="tx1">
                              <a:lumMod val="95000"/>
                              <a:lumOff val="5000"/>
                            </a:schemeClr>
                          </a:solidFill>
                          <a:effectLst>
                            <a:outerShdw blurRad="38100" dist="38100" dir="2700000" algn="tl">
                              <a:srgbClr val="000000">
                                <a:alpha val="43137"/>
                              </a:srgbClr>
                            </a:outerShdw>
                          </a:effectLst>
                          <a:latin typeface="Calibri" panose="020F0502020204030204" pitchFamily="34" charset="0"/>
                        </a:rPr>
                        <a:t>13007</a:t>
                      </a:r>
                    </a:p>
                  </a:txBody>
                  <a:tcPr marL="5934" marR="5934" marT="5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9358">
                <a:tc>
                  <a:txBody>
                    <a:bodyPr/>
                    <a:lstStyle/>
                    <a:p>
                      <a:pPr lvl="0" algn="ctr" fontAlgn="ctr"/>
                      <a:r>
                        <a:rPr lang="tr-TR" sz="1600" b="0" i="0" u="none" strike="noStrike" dirty="0">
                          <a:solidFill>
                            <a:srgbClr val="000000"/>
                          </a:solidFill>
                          <a:effectLst/>
                          <a:latin typeface="Calibri" panose="020F0502020204030204" pitchFamily="34" charset="0"/>
                        </a:rPr>
                        <a:t>Derince</a:t>
                      </a:r>
                    </a:p>
                  </a:txBody>
                  <a:tcPr marL="5934" marR="5934" marT="5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tr-TR" sz="1600" b="0" i="0" u="none" strike="noStrike">
                          <a:solidFill>
                            <a:srgbClr val="000000"/>
                          </a:solidFill>
                          <a:effectLst/>
                          <a:latin typeface="Calibri" panose="020F0502020204030204" pitchFamily="34" charset="0"/>
                        </a:rPr>
                        <a:t>25</a:t>
                      </a:r>
                    </a:p>
                  </a:txBody>
                  <a:tcPr marL="5934" marR="5934" marT="59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tr-TR" sz="1600" b="0" i="0" u="none" strike="noStrike">
                          <a:solidFill>
                            <a:srgbClr val="000000"/>
                          </a:solidFill>
                          <a:effectLst/>
                          <a:latin typeface="Calibri" panose="020F0502020204030204" pitchFamily="34" charset="0"/>
                        </a:rPr>
                        <a:t>25</a:t>
                      </a:r>
                    </a:p>
                  </a:txBody>
                  <a:tcPr marL="5934" marR="5934" marT="5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tr-TR" sz="1600" b="0" i="0" u="none" strike="noStrike">
                          <a:solidFill>
                            <a:srgbClr val="000000"/>
                          </a:solidFill>
                          <a:effectLst/>
                          <a:latin typeface="Calibri" panose="020F0502020204030204" pitchFamily="34" charset="0"/>
                        </a:rPr>
                        <a:t>15</a:t>
                      </a:r>
                    </a:p>
                  </a:txBody>
                  <a:tcPr marL="5934" marR="5934" marT="5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tr-TR" sz="1600" b="0" i="0" u="none" strike="noStrike">
                          <a:solidFill>
                            <a:srgbClr val="000000"/>
                          </a:solidFill>
                          <a:effectLst/>
                          <a:latin typeface="Calibri" panose="020F0502020204030204" pitchFamily="34" charset="0"/>
                        </a:rPr>
                        <a:t>14</a:t>
                      </a:r>
                    </a:p>
                  </a:txBody>
                  <a:tcPr marL="5934" marR="5934" marT="59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tr-TR" sz="1600" b="1" i="0" u="none" strike="noStrike">
                          <a:solidFill>
                            <a:srgbClr val="C00000"/>
                          </a:solidFill>
                          <a:effectLst/>
                          <a:latin typeface="Calibri" panose="020F0502020204030204" pitchFamily="34" charset="0"/>
                        </a:rPr>
                        <a:t>79</a:t>
                      </a:r>
                    </a:p>
                  </a:txBody>
                  <a:tcPr marL="5934" marR="5934" marT="5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tr-TR" sz="1600" b="0" i="0" u="none" strike="noStrike">
                          <a:solidFill>
                            <a:srgbClr val="000000"/>
                          </a:solidFill>
                          <a:effectLst/>
                          <a:latin typeface="Calibri" panose="020F0502020204030204" pitchFamily="34" charset="0"/>
                        </a:rPr>
                        <a:t>75</a:t>
                      </a:r>
                    </a:p>
                  </a:txBody>
                  <a:tcPr marL="5934" marR="5934" marT="59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tr-TR" sz="1600" b="0" i="0" u="none" strike="noStrike">
                          <a:solidFill>
                            <a:srgbClr val="000000"/>
                          </a:solidFill>
                          <a:effectLst/>
                          <a:latin typeface="Calibri" panose="020F0502020204030204" pitchFamily="34" charset="0"/>
                        </a:rPr>
                        <a:t>81</a:t>
                      </a:r>
                    </a:p>
                  </a:txBody>
                  <a:tcPr marL="5934" marR="5934" marT="5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tr-TR" sz="1600" b="0" i="0" u="none" strike="noStrike">
                          <a:solidFill>
                            <a:srgbClr val="000000"/>
                          </a:solidFill>
                          <a:effectLst/>
                          <a:latin typeface="Calibri" panose="020F0502020204030204" pitchFamily="34" charset="0"/>
                        </a:rPr>
                        <a:t>58</a:t>
                      </a:r>
                    </a:p>
                  </a:txBody>
                  <a:tcPr marL="5934" marR="5934" marT="5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tr-TR" sz="1600" b="0" i="0" u="none" strike="noStrike">
                          <a:solidFill>
                            <a:srgbClr val="000000"/>
                          </a:solidFill>
                          <a:effectLst/>
                          <a:latin typeface="Calibri" panose="020F0502020204030204" pitchFamily="34" charset="0"/>
                        </a:rPr>
                        <a:t>56</a:t>
                      </a:r>
                    </a:p>
                  </a:txBody>
                  <a:tcPr marL="5934" marR="5934" marT="59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tr-TR" sz="1600" b="1" i="0" u="none" strike="noStrike">
                          <a:solidFill>
                            <a:srgbClr val="C00000"/>
                          </a:solidFill>
                          <a:effectLst/>
                          <a:latin typeface="Calibri" panose="020F0502020204030204" pitchFamily="34" charset="0"/>
                        </a:rPr>
                        <a:t>270</a:t>
                      </a:r>
                    </a:p>
                  </a:txBody>
                  <a:tcPr marL="5934" marR="5934" marT="5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tr-TR" sz="1600" b="0" i="0" u="none" strike="noStrike">
                          <a:solidFill>
                            <a:srgbClr val="000000"/>
                          </a:solidFill>
                          <a:effectLst/>
                          <a:latin typeface="Calibri" panose="020F0502020204030204" pitchFamily="34" charset="0"/>
                        </a:rPr>
                        <a:t>1894</a:t>
                      </a:r>
                    </a:p>
                  </a:txBody>
                  <a:tcPr marL="5934" marR="5934" marT="59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tr-TR" sz="1600" b="0" i="0" u="none" strike="noStrike">
                          <a:solidFill>
                            <a:srgbClr val="000000"/>
                          </a:solidFill>
                          <a:effectLst/>
                          <a:latin typeface="Calibri" panose="020F0502020204030204" pitchFamily="34" charset="0"/>
                        </a:rPr>
                        <a:t>1881</a:t>
                      </a:r>
                    </a:p>
                  </a:txBody>
                  <a:tcPr marL="5934" marR="5934" marT="5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tr-TR" sz="1600" b="0" i="0" u="none" strike="noStrike">
                          <a:solidFill>
                            <a:srgbClr val="000000"/>
                          </a:solidFill>
                          <a:effectLst/>
                          <a:latin typeface="Calibri" panose="020F0502020204030204" pitchFamily="34" charset="0"/>
                        </a:rPr>
                        <a:t>1555</a:t>
                      </a:r>
                    </a:p>
                  </a:txBody>
                  <a:tcPr marL="5934" marR="5934" marT="5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tr-TR" sz="1600" b="0" i="0" u="none" strike="noStrike">
                          <a:solidFill>
                            <a:srgbClr val="000000"/>
                          </a:solidFill>
                          <a:effectLst/>
                          <a:latin typeface="Calibri" panose="020F0502020204030204" pitchFamily="34" charset="0"/>
                        </a:rPr>
                        <a:t>1224</a:t>
                      </a:r>
                    </a:p>
                  </a:txBody>
                  <a:tcPr marL="5934" marR="5934" marT="59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tr-TR" sz="1600" b="1" i="0" u="sng" strike="noStrike" dirty="0">
                          <a:solidFill>
                            <a:schemeClr val="tx1">
                              <a:lumMod val="95000"/>
                              <a:lumOff val="5000"/>
                            </a:schemeClr>
                          </a:solidFill>
                          <a:effectLst>
                            <a:outerShdw blurRad="38100" dist="38100" dir="2700000" algn="tl">
                              <a:srgbClr val="000000">
                                <a:alpha val="43137"/>
                              </a:srgbClr>
                            </a:outerShdw>
                          </a:effectLst>
                          <a:latin typeface="Calibri" panose="020F0502020204030204" pitchFamily="34" charset="0"/>
                        </a:rPr>
                        <a:t>6554</a:t>
                      </a:r>
                    </a:p>
                  </a:txBody>
                  <a:tcPr marL="5934" marR="5934" marT="5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r>
              <a:tr h="389358">
                <a:tc>
                  <a:txBody>
                    <a:bodyPr/>
                    <a:lstStyle/>
                    <a:p>
                      <a:pPr lvl="0" algn="ctr" fontAlgn="ctr"/>
                      <a:r>
                        <a:rPr lang="tr-TR" sz="1600" b="0" i="0" u="none" strike="noStrike" dirty="0">
                          <a:solidFill>
                            <a:srgbClr val="000000"/>
                          </a:solidFill>
                          <a:effectLst/>
                          <a:latin typeface="Calibri" panose="020F0502020204030204" pitchFamily="34" charset="0"/>
                        </a:rPr>
                        <a:t>Dilovası</a:t>
                      </a:r>
                    </a:p>
                  </a:txBody>
                  <a:tcPr marL="5934" marR="5934" marT="5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Calibri" panose="020F0502020204030204" pitchFamily="34" charset="0"/>
                        </a:rPr>
                        <a:t>13</a:t>
                      </a:r>
                    </a:p>
                  </a:txBody>
                  <a:tcPr marL="5934" marR="5934" marT="59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Calibri" panose="020F0502020204030204" pitchFamily="34" charset="0"/>
                        </a:rPr>
                        <a:t>13</a:t>
                      </a:r>
                    </a:p>
                  </a:txBody>
                  <a:tcPr marL="5934" marR="5934" marT="5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Calibri" panose="020F0502020204030204" pitchFamily="34" charset="0"/>
                        </a:rPr>
                        <a:t>9</a:t>
                      </a:r>
                    </a:p>
                  </a:txBody>
                  <a:tcPr marL="5934" marR="5934" marT="5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Calibri" panose="020F0502020204030204" pitchFamily="34" charset="0"/>
                        </a:rPr>
                        <a:t>9</a:t>
                      </a:r>
                    </a:p>
                  </a:txBody>
                  <a:tcPr marL="5934" marR="5934" marT="59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1" i="0" u="none" strike="noStrike">
                          <a:solidFill>
                            <a:srgbClr val="C00000"/>
                          </a:solidFill>
                          <a:effectLst/>
                          <a:latin typeface="Calibri" panose="020F0502020204030204" pitchFamily="34" charset="0"/>
                        </a:rPr>
                        <a:t>44</a:t>
                      </a:r>
                    </a:p>
                  </a:txBody>
                  <a:tcPr marL="5934" marR="5934" marT="5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Calibri" panose="020F0502020204030204" pitchFamily="34" charset="0"/>
                        </a:rPr>
                        <a:t>40</a:t>
                      </a:r>
                    </a:p>
                  </a:txBody>
                  <a:tcPr marL="5934" marR="5934" marT="59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Calibri" panose="020F0502020204030204" pitchFamily="34" charset="0"/>
                        </a:rPr>
                        <a:t>39</a:t>
                      </a:r>
                    </a:p>
                  </a:txBody>
                  <a:tcPr marL="5934" marR="5934" marT="5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Calibri" panose="020F0502020204030204" pitchFamily="34" charset="0"/>
                        </a:rPr>
                        <a:t>36</a:t>
                      </a:r>
                    </a:p>
                  </a:txBody>
                  <a:tcPr marL="5934" marR="5934" marT="5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Calibri" panose="020F0502020204030204" pitchFamily="34" charset="0"/>
                        </a:rPr>
                        <a:t>32</a:t>
                      </a:r>
                    </a:p>
                  </a:txBody>
                  <a:tcPr marL="5934" marR="5934" marT="59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1" i="0" u="none" strike="noStrike">
                          <a:solidFill>
                            <a:srgbClr val="C00000"/>
                          </a:solidFill>
                          <a:effectLst/>
                          <a:latin typeface="Calibri" panose="020F0502020204030204" pitchFamily="34" charset="0"/>
                        </a:rPr>
                        <a:t>147</a:t>
                      </a:r>
                    </a:p>
                  </a:txBody>
                  <a:tcPr marL="5934" marR="5934" marT="5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Calibri" panose="020F0502020204030204" pitchFamily="34" charset="0"/>
                        </a:rPr>
                        <a:t>949</a:t>
                      </a:r>
                    </a:p>
                  </a:txBody>
                  <a:tcPr marL="5934" marR="5934" marT="59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Calibri" panose="020F0502020204030204" pitchFamily="34" charset="0"/>
                        </a:rPr>
                        <a:t>924</a:t>
                      </a:r>
                    </a:p>
                  </a:txBody>
                  <a:tcPr marL="5934" marR="5934" marT="5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Calibri" panose="020F0502020204030204" pitchFamily="34" charset="0"/>
                        </a:rPr>
                        <a:t>932</a:t>
                      </a:r>
                    </a:p>
                  </a:txBody>
                  <a:tcPr marL="5934" marR="5934" marT="5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Calibri" panose="020F0502020204030204" pitchFamily="34" charset="0"/>
                        </a:rPr>
                        <a:t>666</a:t>
                      </a:r>
                    </a:p>
                  </a:txBody>
                  <a:tcPr marL="5934" marR="5934" marT="59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1" i="0" u="sng" strike="noStrike" dirty="0">
                          <a:solidFill>
                            <a:schemeClr val="tx1">
                              <a:lumMod val="95000"/>
                              <a:lumOff val="5000"/>
                            </a:schemeClr>
                          </a:solidFill>
                          <a:effectLst>
                            <a:outerShdw blurRad="38100" dist="38100" dir="2700000" algn="tl">
                              <a:srgbClr val="000000">
                                <a:alpha val="43137"/>
                              </a:srgbClr>
                            </a:outerShdw>
                          </a:effectLst>
                          <a:latin typeface="Calibri" panose="020F0502020204030204" pitchFamily="34" charset="0"/>
                        </a:rPr>
                        <a:t>3471</a:t>
                      </a:r>
                    </a:p>
                  </a:txBody>
                  <a:tcPr marL="5934" marR="5934" marT="5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9358">
                <a:tc>
                  <a:txBody>
                    <a:bodyPr/>
                    <a:lstStyle/>
                    <a:p>
                      <a:pPr lvl="0" algn="ctr" fontAlgn="ctr"/>
                      <a:r>
                        <a:rPr lang="tr-TR" sz="1600" b="0" i="0" u="none" strike="noStrike" dirty="0">
                          <a:solidFill>
                            <a:srgbClr val="000000"/>
                          </a:solidFill>
                          <a:effectLst/>
                          <a:latin typeface="Calibri" panose="020F0502020204030204" pitchFamily="34" charset="0"/>
                        </a:rPr>
                        <a:t>Gebze</a:t>
                      </a:r>
                    </a:p>
                  </a:txBody>
                  <a:tcPr marL="5934" marR="5934" marT="5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tr-TR" sz="1600" b="0" i="0" u="none" strike="noStrike">
                          <a:solidFill>
                            <a:srgbClr val="000000"/>
                          </a:solidFill>
                          <a:effectLst/>
                          <a:latin typeface="Calibri" panose="020F0502020204030204" pitchFamily="34" charset="0"/>
                        </a:rPr>
                        <a:t>56</a:t>
                      </a:r>
                    </a:p>
                  </a:txBody>
                  <a:tcPr marL="5934" marR="5934" marT="59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tr-TR" sz="1600" b="0" i="0" u="none" strike="noStrike">
                          <a:solidFill>
                            <a:srgbClr val="000000"/>
                          </a:solidFill>
                          <a:effectLst/>
                          <a:latin typeface="Calibri" panose="020F0502020204030204" pitchFamily="34" charset="0"/>
                        </a:rPr>
                        <a:t>57</a:t>
                      </a:r>
                    </a:p>
                  </a:txBody>
                  <a:tcPr marL="5934" marR="5934" marT="5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tr-TR" sz="1600" b="0" i="0" u="none" strike="noStrike">
                          <a:solidFill>
                            <a:srgbClr val="000000"/>
                          </a:solidFill>
                          <a:effectLst/>
                          <a:latin typeface="Calibri" panose="020F0502020204030204" pitchFamily="34" charset="0"/>
                        </a:rPr>
                        <a:t>49</a:t>
                      </a:r>
                    </a:p>
                  </a:txBody>
                  <a:tcPr marL="5934" marR="5934" marT="5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tr-TR" sz="1600" b="0" i="0" u="none" strike="noStrike">
                          <a:solidFill>
                            <a:srgbClr val="000000"/>
                          </a:solidFill>
                          <a:effectLst/>
                          <a:latin typeface="Calibri" panose="020F0502020204030204" pitchFamily="34" charset="0"/>
                        </a:rPr>
                        <a:t>47</a:t>
                      </a:r>
                    </a:p>
                  </a:txBody>
                  <a:tcPr marL="5934" marR="5934" marT="59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tr-TR" sz="1600" b="1" i="0" u="none" strike="noStrike">
                          <a:solidFill>
                            <a:srgbClr val="C00000"/>
                          </a:solidFill>
                          <a:effectLst/>
                          <a:latin typeface="Calibri" panose="020F0502020204030204" pitchFamily="34" charset="0"/>
                        </a:rPr>
                        <a:t>209</a:t>
                      </a:r>
                    </a:p>
                  </a:txBody>
                  <a:tcPr marL="5934" marR="5934" marT="5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tr-TR" sz="1600" b="0" i="0" u="none" strike="noStrike">
                          <a:solidFill>
                            <a:srgbClr val="000000"/>
                          </a:solidFill>
                          <a:effectLst/>
                          <a:latin typeface="Calibri" panose="020F0502020204030204" pitchFamily="34" charset="0"/>
                        </a:rPr>
                        <a:t>223</a:t>
                      </a:r>
                    </a:p>
                  </a:txBody>
                  <a:tcPr marL="5934" marR="5934" marT="59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tr-TR" sz="1600" b="0" i="0" u="none" strike="noStrike">
                          <a:solidFill>
                            <a:srgbClr val="000000"/>
                          </a:solidFill>
                          <a:effectLst/>
                          <a:latin typeface="Calibri" panose="020F0502020204030204" pitchFamily="34" charset="0"/>
                        </a:rPr>
                        <a:t>222</a:t>
                      </a:r>
                    </a:p>
                  </a:txBody>
                  <a:tcPr marL="5934" marR="5934" marT="5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tr-TR" sz="1600" b="0" i="0" u="none" strike="noStrike">
                          <a:solidFill>
                            <a:srgbClr val="000000"/>
                          </a:solidFill>
                          <a:effectLst/>
                          <a:latin typeface="Calibri" panose="020F0502020204030204" pitchFamily="34" charset="0"/>
                        </a:rPr>
                        <a:t>219</a:t>
                      </a:r>
                    </a:p>
                  </a:txBody>
                  <a:tcPr marL="5934" marR="5934" marT="5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tr-TR" sz="1600" b="0" i="0" u="none" strike="noStrike">
                          <a:solidFill>
                            <a:srgbClr val="000000"/>
                          </a:solidFill>
                          <a:effectLst/>
                          <a:latin typeface="Calibri" panose="020F0502020204030204" pitchFamily="34" charset="0"/>
                        </a:rPr>
                        <a:t>206</a:t>
                      </a:r>
                    </a:p>
                  </a:txBody>
                  <a:tcPr marL="5934" marR="5934" marT="59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tr-TR" sz="1600" b="1" i="0" u="none" strike="noStrike">
                          <a:solidFill>
                            <a:srgbClr val="C00000"/>
                          </a:solidFill>
                          <a:effectLst/>
                          <a:latin typeface="Calibri" panose="020F0502020204030204" pitchFamily="34" charset="0"/>
                        </a:rPr>
                        <a:t>870</a:t>
                      </a:r>
                    </a:p>
                  </a:txBody>
                  <a:tcPr marL="5934" marR="5934" marT="5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tr-TR" sz="1600" b="0" i="0" u="none" strike="noStrike">
                          <a:solidFill>
                            <a:srgbClr val="000000"/>
                          </a:solidFill>
                          <a:effectLst/>
                          <a:latin typeface="Calibri" panose="020F0502020204030204" pitchFamily="34" charset="0"/>
                        </a:rPr>
                        <a:t>6197</a:t>
                      </a:r>
                    </a:p>
                  </a:txBody>
                  <a:tcPr marL="5934" marR="5934" marT="59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tr-TR" sz="1600" b="0" i="0" u="none" strike="noStrike">
                          <a:solidFill>
                            <a:srgbClr val="000000"/>
                          </a:solidFill>
                          <a:effectLst/>
                          <a:latin typeface="Calibri" panose="020F0502020204030204" pitchFamily="34" charset="0"/>
                        </a:rPr>
                        <a:t>6050</a:t>
                      </a:r>
                    </a:p>
                  </a:txBody>
                  <a:tcPr marL="5934" marR="5934" marT="5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tr-TR" sz="1600" b="0" i="0" u="none" strike="noStrike">
                          <a:solidFill>
                            <a:srgbClr val="000000"/>
                          </a:solidFill>
                          <a:effectLst/>
                          <a:latin typeface="Calibri" panose="020F0502020204030204" pitchFamily="34" charset="0"/>
                        </a:rPr>
                        <a:t>6305</a:t>
                      </a:r>
                    </a:p>
                  </a:txBody>
                  <a:tcPr marL="5934" marR="5934" marT="5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tr-TR" sz="1600" b="0" i="0" u="none" strike="noStrike">
                          <a:solidFill>
                            <a:srgbClr val="000000"/>
                          </a:solidFill>
                          <a:effectLst/>
                          <a:latin typeface="Calibri" panose="020F0502020204030204" pitchFamily="34" charset="0"/>
                        </a:rPr>
                        <a:t>4925</a:t>
                      </a:r>
                    </a:p>
                  </a:txBody>
                  <a:tcPr marL="5934" marR="5934" marT="59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tr-TR" sz="1600" b="1" i="0" u="sng" strike="noStrike" dirty="0">
                          <a:solidFill>
                            <a:schemeClr val="tx1">
                              <a:lumMod val="95000"/>
                              <a:lumOff val="5000"/>
                            </a:schemeClr>
                          </a:solidFill>
                          <a:effectLst>
                            <a:outerShdw blurRad="38100" dist="38100" dir="2700000" algn="tl">
                              <a:srgbClr val="000000">
                                <a:alpha val="43137"/>
                              </a:srgbClr>
                            </a:outerShdw>
                          </a:effectLst>
                          <a:latin typeface="Calibri" panose="020F0502020204030204" pitchFamily="34" charset="0"/>
                        </a:rPr>
                        <a:t>23477</a:t>
                      </a:r>
                    </a:p>
                  </a:txBody>
                  <a:tcPr marL="5934" marR="5934" marT="5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r>
              <a:tr h="389358">
                <a:tc>
                  <a:txBody>
                    <a:bodyPr/>
                    <a:lstStyle/>
                    <a:p>
                      <a:pPr lvl="0" algn="ctr" fontAlgn="ctr"/>
                      <a:r>
                        <a:rPr lang="tr-TR" sz="1600" b="0" i="0" u="none" strike="noStrike" dirty="0">
                          <a:solidFill>
                            <a:srgbClr val="000000"/>
                          </a:solidFill>
                          <a:effectLst/>
                          <a:latin typeface="Calibri" panose="020F0502020204030204" pitchFamily="34" charset="0"/>
                        </a:rPr>
                        <a:t>Gölcük</a:t>
                      </a:r>
                    </a:p>
                  </a:txBody>
                  <a:tcPr marL="5934" marR="5934" marT="5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Calibri" panose="020F0502020204030204" pitchFamily="34" charset="0"/>
                        </a:rPr>
                        <a:t>26</a:t>
                      </a:r>
                    </a:p>
                  </a:txBody>
                  <a:tcPr marL="5934" marR="5934" marT="59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Calibri" panose="020F0502020204030204" pitchFamily="34" charset="0"/>
                        </a:rPr>
                        <a:t>27</a:t>
                      </a:r>
                    </a:p>
                  </a:txBody>
                  <a:tcPr marL="5934" marR="5934" marT="5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Calibri" panose="020F0502020204030204" pitchFamily="34" charset="0"/>
                        </a:rPr>
                        <a:t>19</a:t>
                      </a:r>
                    </a:p>
                  </a:txBody>
                  <a:tcPr marL="5934" marR="5934" marT="5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Calibri" panose="020F0502020204030204" pitchFamily="34" charset="0"/>
                        </a:rPr>
                        <a:t>19</a:t>
                      </a:r>
                    </a:p>
                  </a:txBody>
                  <a:tcPr marL="5934" marR="5934" marT="59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1" i="0" u="none" strike="noStrike">
                          <a:solidFill>
                            <a:srgbClr val="C00000"/>
                          </a:solidFill>
                          <a:effectLst/>
                          <a:latin typeface="Calibri" panose="020F0502020204030204" pitchFamily="34" charset="0"/>
                        </a:rPr>
                        <a:t>91</a:t>
                      </a:r>
                    </a:p>
                  </a:txBody>
                  <a:tcPr marL="5934" marR="5934" marT="5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Calibri" panose="020F0502020204030204" pitchFamily="34" charset="0"/>
                        </a:rPr>
                        <a:t>81</a:t>
                      </a:r>
                    </a:p>
                  </a:txBody>
                  <a:tcPr marL="5934" marR="5934" marT="59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Calibri" panose="020F0502020204030204" pitchFamily="34" charset="0"/>
                        </a:rPr>
                        <a:t>88</a:t>
                      </a:r>
                    </a:p>
                  </a:txBody>
                  <a:tcPr marL="5934" marR="5934" marT="5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Calibri" panose="020F0502020204030204" pitchFamily="34" charset="0"/>
                        </a:rPr>
                        <a:t>86</a:t>
                      </a:r>
                    </a:p>
                  </a:txBody>
                  <a:tcPr marL="5934" marR="5934" marT="5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Calibri" panose="020F0502020204030204" pitchFamily="34" charset="0"/>
                        </a:rPr>
                        <a:t>84</a:t>
                      </a:r>
                    </a:p>
                  </a:txBody>
                  <a:tcPr marL="5934" marR="5934" marT="59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1" i="0" u="none" strike="noStrike">
                          <a:solidFill>
                            <a:srgbClr val="C00000"/>
                          </a:solidFill>
                          <a:effectLst/>
                          <a:latin typeface="Calibri" panose="020F0502020204030204" pitchFamily="34" charset="0"/>
                        </a:rPr>
                        <a:t>339</a:t>
                      </a:r>
                    </a:p>
                  </a:txBody>
                  <a:tcPr marL="5934" marR="5934" marT="5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Calibri" panose="020F0502020204030204" pitchFamily="34" charset="0"/>
                        </a:rPr>
                        <a:t>2119</a:t>
                      </a:r>
                    </a:p>
                  </a:txBody>
                  <a:tcPr marL="5934" marR="5934" marT="59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Calibri" panose="020F0502020204030204" pitchFamily="34" charset="0"/>
                        </a:rPr>
                        <a:t>2201</a:t>
                      </a:r>
                    </a:p>
                  </a:txBody>
                  <a:tcPr marL="5934" marR="5934" marT="5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Calibri" panose="020F0502020204030204" pitchFamily="34" charset="0"/>
                        </a:rPr>
                        <a:t>2124</a:t>
                      </a:r>
                    </a:p>
                  </a:txBody>
                  <a:tcPr marL="5934" marR="5934" marT="5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Calibri" panose="020F0502020204030204" pitchFamily="34" charset="0"/>
                        </a:rPr>
                        <a:t>1670</a:t>
                      </a:r>
                    </a:p>
                  </a:txBody>
                  <a:tcPr marL="5934" marR="5934" marT="59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1" i="0" u="sng" strike="noStrike" dirty="0">
                          <a:solidFill>
                            <a:schemeClr val="tx1">
                              <a:lumMod val="95000"/>
                              <a:lumOff val="5000"/>
                            </a:schemeClr>
                          </a:solidFill>
                          <a:effectLst>
                            <a:outerShdw blurRad="38100" dist="38100" dir="2700000" algn="tl">
                              <a:srgbClr val="000000">
                                <a:alpha val="43137"/>
                              </a:srgbClr>
                            </a:outerShdw>
                          </a:effectLst>
                          <a:latin typeface="Calibri" panose="020F0502020204030204" pitchFamily="34" charset="0"/>
                        </a:rPr>
                        <a:t>8114</a:t>
                      </a:r>
                    </a:p>
                  </a:txBody>
                  <a:tcPr marL="5934" marR="5934" marT="5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9358">
                <a:tc>
                  <a:txBody>
                    <a:bodyPr/>
                    <a:lstStyle/>
                    <a:p>
                      <a:pPr lvl="0" algn="ctr" fontAlgn="ctr"/>
                      <a:r>
                        <a:rPr lang="tr-TR" sz="1600" b="0" i="0" u="none" strike="noStrike" dirty="0">
                          <a:solidFill>
                            <a:srgbClr val="000000"/>
                          </a:solidFill>
                          <a:effectLst/>
                          <a:latin typeface="Calibri" panose="020F0502020204030204" pitchFamily="34" charset="0"/>
                        </a:rPr>
                        <a:t>İzmit</a:t>
                      </a:r>
                    </a:p>
                  </a:txBody>
                  <a:tcPr marL="5934" marR="5934" marT="5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tr-TR" sz="1600" b="0" i="0" u="none" strike="noStrike">
                          <a:solidFill>
                            <a:srgbClr val="000000"/>
                          </a:solidFill>
                          <a:effectLst/>
                          <a:latin typeface="Calibri" panose="020F0502020204030204" pitchFamily="34" charset="0"/>
                        </a:rPr>
                        <a:t>57</a:t>
                      </a:r>
                    </a:p>
                  </a:txBody>
                  <a:tcPr marL="5934" marR="5934" marT="59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tr-TR" sz="1600" b="0" i="0" u="none" strike="noStrike">
                          <a:solidFill>
                            <a:srgbClr val="000000"/>
                          </a:solidFill>
                          <a:effectLst/>
                          <a:latin typeface="Calibri" panose="020F0502020204030204" pitchFamily="34" charset="0"/>
                        </a:rPr>
                        <a:t>57</a:t>
                      </a:r>
                    </a:p>
                  </a:txBody>
                  <a:tcPr marL="5934" marR="5934" marT="5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tr-TR" sz="1600" b="0" i="0" u="none" strike="noStrike">
                          <a:solidFill>
                            <a:srgbClr val="000000"/>
                          </a:solidFill>
                          <a:effectLst/>
                          <a:latin typeface="Calibri" panose="020F0502020204030204" pitchFamily="34" charset="0"/>
                        </a:rPr>
                        <a:t>46</a:t>
                      </a:r>
                    </a:p>
                  </a:txBody>
                  <a:tcPr marL="5934" marR="5934" marT="5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tr-TR" sz="1600" b="0" i="0" u="none" strike="noStrike">
                          <a:solidFill>
                            <a:srgbClr val="000000"/>
                          </a:solidFill>
                          <a:effectLst/>
                          <a:latin typeface="Calibri" panose="020F0502020204030204" pitchFamily="34" charset="0"/>
                        </a:rPr>
                        <a:t>45</a:t>
                      </a:r>
                    </a:p>
                  </a:txBody>
                  <a:tcPr marL="5934" marR="5934" marT="59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tr-TR" sz="1600" b="1" i="0" u="none" strike="noStrike">
                          <a:solidFill>
                            <a:srgbClr val="C00000"/>
                          </a:solidFill>
                          <a:effectLst/>
                          <a:latin typeface="Calibri" panose="020F0502020204030204" pitchFamily="34" charset="0"/>
                        </a:rPr>
                        <a:t>205</a:t>
                      </a:r>
                    </a:p>
                  </a:txBody>
                  <a:tcPr marL="5934" marR="5934" marT="5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tr-TR" sz="1600" b="0" i="0" u="none" strike="noStrike">
                          <a:solidFill>
                            <a:srgbClr val="000000"/>
                          </a:solidFill>
                          <a:effectLst/>
                          <a:latin typeface="Calibri" panose="020F0502020204030204" pitchFamily="34" charset="0"/>
                        </a:rPr>
                        <a:t>194</a:t>
                      </a:r>
                    </a:p>
                  </a:txBody>
                  <a:tcPr marL="5934" marR="5934" marT="59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tr-TR" sz="1600" b="0" i="0" u="none" strike="noStrike">
                          <a:solidFill>
                            <a:srgbClr val="000000"/>
                          </a:solidFill>
                          <a:effectLst/>
                          <a:latin typeface="Calibri" panose="020F0502020204030204" pitchFamily="34" charset="0"/>
                        </a:rPr>
                        <a:t>200</a:t>
                      </a:r>
                    </a:p>
                  </a:txBody>
                  <a:tcPr marL="5934" marR="5934" marT="5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tr-TR" sz="1600" b="0" i="0" u="none" strike="noStrike">
                          <a:solidFill>
                            <a:srgbClr val="000000"/>
                          </a:solidFill>
                          <a:effectLst/>
                          <a:latin typeface="Calibri" panose="020F0502020204030204" pitchFamily="34" charset="0"/>
                        </a:rPr>
                        <a:t>188</a:t>
                      </a:r>
                    </a:p>
                  </a:txBody>
                  <a:tcPr marL="5934" marR="5934" marT="5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tr-TR" sz="1600" b="0" i="0" u="none" strike="noStrike">
                          <a:solidFill>
                            <a:srgbClr val="000000"/>
                          </a:solidFill>
                          <a:effectLst/>
                          <a:latin typeface="Calibri" panose="020F0502020204030204" pitchFamily="34" charset="0"/>
                        </a:rPr>
                        <a:t>194</a:t>
                      </a:r>
                    </a:p>
                  </a:txBody>
                  <a:tcPr marL="5934" marR="5934" marT="59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tr-TR" sz="1600" b="1" i="0" u="none" strike="noStrike">
                          <a:solidFill>
                            <a:srgbClr val="C00000"/>
                          </a:solidFill>
                          <a:effectLst/>
                          <a:latin typeface="Calibri" panose="020F0502020204030204" pitchFamily="34" charset="0"/>
                        </a:rPr>
                        <a:t>776</a:t>
                      </a:r>
                    </a:p>
                  </a:txBody>
                  <a:tcPr marL="5934" marR="5934" marT="5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tr-TR" sz="1600" b="0" i="0" u="none" strike="noStrike">
                          <a:solidFill>
                            <a:srgbClr val="000000"/>
                          </a:solidFill>
                          <a:effectLst/>
                          <a:latin typeface="Calibri" panose="020F0502020204030204" pitchFamily="34" charset="0"/>
                        </a:rPr>
                        <a:t>4703</a:t>
                      </a:r>
                    </a:p>
                  </a:txBody>
                  <a:tcPr marL="5934" marR="5934" marT="59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tr-TR" sz="1600" b="0" i="0" u="none" strike="noStrike">
                          <a:solidFill>
                            <a:srgbClr val="000000"/>
                          </a:solidFill>
                          <a:effectLst/>
                          <a:latin typeface="Calibri" panose="020F0502020204030204" pitchFamily="34" charset="0"/>
                        </a:rPr>
                        <a:t>4664</a:t>
                      </a:r>
                    </a:p>
                  </a:txBody>
                  <a:tcPr marL="5934" marR="5934" marT="5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tr-TR" sz="1600" b="0" i="0" u="none" strike="noStrike">
                          <a:solidFill>
                            <a:srgbClr val="000000"/>
                          </a:solidFill>
                          <a:effectLst/>
                          <a:latin typeface="Calibri" panose="020F0502020204030204" pitchFamily="34" charset="0"/>
                        </a:rPr>
                        <a:t>5154</a:t>
                      </a:r>
                    </a:p>
                  </a:txBody>
                  <a:tcPr marL="5934" marR="5934" marT="5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tr-TR" sz="1600" b="0" i="0" u="none" strike="noStrike">
                          <a:solidFill>
                            <a:srgbClr val="000000"/>
                          </a:solidFill>
                          <a:effectLst/>
                          <a:latin typeface="Calibri" panose="020F0502020204030204" pitchFamily="34" charset="0"/>
                        </a:rPr>
                        <a:t>4646</a:t>
                      </a:r>
                    </a:p>
                  </a:txBody>
                  <a:tcPr marL="5934" marR="5934" marT="59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tr-TR" sz="1600" b="1" i="0" u="sng" strike="noStrike" dirty="0">
                          <a:solidFill>
                            <a:schemeClr val="tx1">
                              <a:lumMod val="95000"/>
                              <a:lumOff val="5000"/>
                            </a:schemeClr>
                          </a:solidFill>
                          <a:effectLst>
                            <a:outerShdw blurRad="38100" dist="38100" dir="2700000" algn="tl">
                              <a:srgbClr val="000000">
                                <a:alpha val="43137"/>
                              </a:srgbClr>
                            </a:outerShdw>
                          </a:effectLst>
                          <a:latin typeface="Calibri" panose="020F0502020204030204" pitchFamily="34" charset="0"/>
                        </a:rPr>
                        <a:t>19167</a:t>
                      </a:r>
                    </a:p>
                  </a:txBody>
                  <a:tcPr marL="5934" marR="5934" marT="5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r>
              <a:tr h="389358">
                <a:tc>
                  <a:txBody>
                    <a:bodyPr/>
                    <a:lstStyle/>
                    <a:p>
                      <a:pPr lvl="0" algn="ctr" fontAlgn="ctr"/>
                      <a:r>
                        <a:rPr lang="tr-TR" sz="1600" b="0" i="0" u="none" strike="noStrike" dirty="0">
                          <a:solidFill>
                            <a:srgbClr val="000000"/>
                          </a:solidFill>
                          <a:effectLst/>
                          <a:latin typeface="Calibri" panose="020F0502020204030204" pitchFamily="34" charset="0"/>
                        </a:rPr>
                        <a:t>Kandıra</a:t>
                      </a:r>
                    </a:p>
                  </a:txBody>
                  <a:tcPr marL="5934" marR="5934" marT="5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Calibri" panose="020F0502020204030204" pitchFamily="34" charset="0"/>
                        </a:rPr>
                        <a:t>19</a:t>
                      </a:r>
                    </a:p>
                  </a:txBody>
                  <a:tcPr marL="5934" marR="5934" marT="59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Calibri" panose="020F0502020204030204" pitchFamily="34" charset="0"/>
                        </a:rPr>
                        <a:t>19</a:t>
                      </a:r>
                    </a:p>
                  </a:txBody>
                  <a:tcPr marL="5934" marR="5934" marT="5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Calibri" panose="020F0502020204030204" pitchFamily="34" charset="0"/>
                        </a:rPr>
                        <a:t>5</a:t>
                      </a:r>
                    </a:p>
                  </a:txBody>
                  <a:tcPr marL="5934" marR="5934" marT="5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Calibri" panose="020F0502020204030204" pitchFamily="34" charset="0"/>
                        </a:rPr>
                        <a:t>5</a:t>
                      </a:r>
                    </a:p>
                  </a:txBody>
                  <a:tcPr marL="5934" marR="5934" marT="59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1" i="0" u="none" strike="noStrike">
                          <a:solidFill>
                            <a:srgbClr val="C00000"/>
                          </a:solidFill>
                          <a:effectLst/>
                          <a:latin typeface="Calibri" panose="020F0502020204030204" pitchFamily="34" charset="0"/>
                        </a:rPr>
                        <a:t>48</a:t>
                      </a:r>
                    </a:p>
                  </a:txBody>
                  <a:tcPr marL="5934" marR="5934" marT="5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Calibri" panose="020F0502020204030204" pitchFamily="34" charset="0"/>
                        </a:rPr>
                        <a:t>27</a:t>
                      </a:r>
                    </a:p>
                  </a:txBody>
                  <a:tcPr marL="5934" marR="5934" marT="59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Calibri" panose="020F0502020204030204" pitchFamily="34" charset="0"/>
                        </a:rPr>
                        <a:t>26</a:t>
                      </a:r>
                    </a:p>
                  </a:txBody>
                  <a:tcPr marL="5934" marR="5934" marT="5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Calibri" panose="020F0502020204030204" pitchFamily="34" charset="0"/>
                        </a:rPr>
                        <a:t>19</a:t>
                      </a:r>
                    </a:p>
                  </a:txBody>
                  <a:tcPr marL="5934" marR="5934" marT="5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Calibri" panose="020F0502020204030204" pitchFamily="34" charset="0"/>
                        </a:rPr>
                        <a:t>20</a:t>
                      </a:r>
                    </a:p>
                  </a:txBody>
                  <a:tcPr marL="5934" marR="5934" marT="59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1" i="0" u="none" strike="noStrike">
                          <a:solidFill>
                            <a:srgbClr val="C00000"/>
                          </a:solidFill>
                          <a:effectLst/>
                          <a:latin typeface="Calibri" panose="020F0502020204030204" pitchFamily="34" charset="0"/>
                        </a:rPr>
                        <a:t>92</a:t>
                      </a:r>
                    </a:p>
                  </a:txBody>
                  <a:tcPr marL="5934" marR="5934" marT="5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Calibri" panose="020F0502020204030204" pitchFamily="34" charset="0"/>
                        </a:rPr>
                        <a:t>468</a:t>
                      </a:r>
                    </a:p>
                  </a:txBody>
                  <a:tcPr marL="5934" marR="5934" marT="59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Calibri" panose="020F0502020204030204" pitchFamily="34" charset="0"/>
                        </a:rPr>
                        <a:t>415</a:t>
                      </a:r>
                    </a:p>
                  </a:txBody>
                  <a:tcPr marL="5934" marR="5934" marT="5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Calibri" panose="020F0502020204030204" pitchFamily="34" charset="0"/>
                        </a:rPr>
                        <a:t>382</a:t>
                      </a:r>
                    </a:p>
                  </a:txBody>
                  <a:tcPr marL="5934" marR="5934" marT="5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Calibri" panose="020F0502020204030204" pitchFamily="34" charset="0"/>
                        </a:rPr>
                        <a:t>369</a:t>
                      </a:r>
                    </a:p>
                  </a:txBody>
                  <a:tcPr marL="5934" marR="5934" marT="59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1" i="0" u="sng" strike="noStrike" dirty="0">
                          <a:solidFill>
                            <a:schemeClr val="tx1">
                              <a:lumMod val="95000"/>
                              <a:lumOff val="5000"/>
                            </a:schemeClr>
                          </a:solidFill>
                          <a:effectLst>
                            <a:outerShdw blurRad="38100" dist="38100" dir="2700000" algn="tl">
                              <a:srgbClr val="000000">
                                <a:alpha val="43137"/>
                              </a:srgbClr>
                            </a:outerShdw>
                          </a:effectLst>
                          <a:latin typeface="Calibri" panose="020F0502020204030204" pitchFamily="34" charset="0"/>
                        </a:rPr>
                        <a:t>1634</a:t>
                      </a:r>
                    </a:p>
                  </a:txBody>
                  <a:tcPr marL="5934" marR="5934" marT="5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9358">
                <a:tc>
                  <a:txBody>
                    <a:bodyPr/>
                    <a:lstStyle/>
                    <a:p>
                      <a:pPr lvl="0" algn="ctr" fontAlgn="ctr"/>
                      <a:r>
                        <a:rPr lang="tr-TR" sz="1600" b="0" i="0" u="none" strike="noStrike" dirty="0">
                          <a:solidFill>
                            <a:srgbClr val="000000"/>
                          </a:solidFill>
                          <a:effectLst/>
                          <a:latin typeface="Calibri" panose="020F0502020204030204" pitchFamily="34" charset="0"/>
                        </a:rPr>
                        <a:t>Karamürsel</a:t>
                      </a:r>
                    </a:p>
                  </a:txBody>
                  <a:tcPr marL="5934" marR="5934" marT="5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tr-TR" sz="1600" b="0" i="0" u="none" strike="noStrike">
                          <a:solidFill>
                            <a:srgbClr val="000000"/>
                          </a:solidFill>
                          <a:effectLst/>
                          <a:latin typeface="Calibri" panose="020F0502020204030204" pitchFamily="34" charset="0"/>
                        </a:rPr>
                        <a:t>10</a:t>
                      </a:r>
                    </a:p>
                  </a:txBody>
                  <a:tcPr marL="5934" marR="5934" marT="59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tr-TR" sz="1600" b="0" i="0" u="none" strike="noStrike">
                          <a:solidFill>
                            <a:srgbClr val="000000"/>
                          </a:solidFill>
                          <a:effectLst/>
                          <a:latin typeface="Calibri" panose="020F0502020204030204" pitchFamily="34" charset="0"/>
                        </a:rPr>
                        <a:t>10</a:t>
                      </a:r>
                    </a:p>
                  </a:txBody>
                  <a:tcPr marL="5934" marR="5934" marT="5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tr-TR" sz="1600" b="0" i="0" u="none" strike="noStrike">
                          <a:solidFill>
                            <a:srgbClr val="000000"/>
                          </a:solidFill>
                          <a:effectLst/>
                          <a:latin typeface="Calibri" panose="020F0502020204030204" pitchFamily="34" charset="0"/>
                        </a:rPr>
                        <a:t>10</a:t>
                      </a:r>
                    </a:p>
                  </a:txBody>
                  <a:tcPr marL="5934" marR="5934" marT="5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tr-TR" sz="1600" b="0" i="0" u="none" strike="noStrike">
                          <a:solidFill>
                            <a:srgbClr val="000000"/>
                          </a:solidFill>
                          <a:effectLst/>
                          <a:latin typeface="Calibri" panose="020F0502020204030204" pitchFamily="34" charset="0"/>
                        </a:rPr>
                        <a:t>10</a:t>
                      </a:r>
                    </a:p>
                  </a:txBody>
                  <a:tcPr marL="5934" marR="5934" marT="59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tr-TR" sz="1600" b="1" i="0" u="none" strike="noStrike">
                          <a:solidFill>
                            <a:srgbClr val="C00000"/>
                          </a:solidFill>
                          <a:effectLst/>
                          <a:latin typeface="Calibri" panose="020F0502020204030204" pitchFamily="34" charset="0"/>
                        </a:rPr>
                        <a:t>40</a:t>
                      </a:r>
                    </a:p>
                  </a:txBody>
                  <a:tcPr marL="5934" marR="5934" marT="5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tr-TR" sz="1600" b="0" i="0" u="none" strike="noStrike">
                          <a:solidFill>
                            <a:srgbClr val="000000"/>
                          </a:solidFill>
                          <a:effectLst/>
                          <a:latin typeface="Calibri" panose="020F0502020204030204" pitchFamily="34" charset="0"/>
                        </a:rPr>
                        <a:t>29</a:t>
                      </a:r>
                    </a:p>
                  </a:txBody>
                  <a:tcPr marL="5934" marR="5934" marT="59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tr-TR" sz="1600" b="0" i="0" u="none" strike="noStrike">
                          <a:solidFill>
                            <a:srgbClr val="000000"/>
                          </a:solidFill>
                          <a:effectLst/>
                          <a:latin typeface="Calibri" panose="020F0502020204030204" pitchFamily="34" charset="0"/>
                        </a:rPr>
                        <a:t>29</a:t>
                      </a:r>
                    </a:p>
                  </a:txBody>
                  <a:tcPr marL="5934" marR="5934" marT="5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tr-TR" sz="1600" b="0" i="0" u="none" strike="noStrike">
                          <a:solidFill>
                            <a:srgbClr val="000000"/>
                          </a:solidFill>
                          <a:effectLst/>
                          <a:latin typeface="Calibri" panose="020F0502020204030204" pitchFamily="34" charset="0"/>
                        </a:rPr>
                        <a:t>31</a:t>
                      </a:r>
                    </a:p>
                  </a:txBody>
                  <a:tcPr marL="5934" marR="5934" marT="5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tr-TR" sz="1600" b="0" i="0" u="none" strike="noStrike">
                          <a:solidFill>
                            <a:srgbClr val="000000"/>
                          </a:solidFill>
                          <a:effectLst/>
                          <a:latin typeface="Calibri" panose="020F0502020204030204" pitchFamily="34" charset="0"/>
                        </a:rPr>
                        <a:t>33</a:t>
                      </a:r>
                    </a:p>
                  </a:txBody>
                  <a:tcPr marL="5934" marR="5934" marT="59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tr-TR" sz="1600" b="1" i="0" u="none" strike="noStrike">
                          <a:solidFill>
                            <a:srgbClr val="C00000"/>
                          </a:solidFill>
                          <a:effectLst/>
                          <a:latin typeface="Calibri" panose="020F0502020204030204" pitchFamily="34" charset="0"/>
                        </a:rPr>
                        <a:t>122</a:t>
                      </a:r>
                    </a:p>
                  </a:txBody>
                  <a:tcPr marL="5934" marR="5934" marT="5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tr-TR" sz="1600" b="0" i="0" u="none" strike="noStrike">
                          <a:solidFill>
                            <a:srgbClr val="000000"/>
                          </a:solidFill>
                          <a:effectLst/>
                          <a:latin typeface="Calibri" panose="020F0502020204030204" pitchFamily="34" charset="0"/>
                        </a:rPr>
                        <a:t>683</a:t>
                      </a:r>
                    </a:p>
                  </a:txBody>
                  <a:tcPr marL="5934" marR="5934" marT="59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tr-TR" sz="1600" b="0" i="0" u="none" strike="noStrike">
                          <a:solidFill>
                            <a:srgbClr val="000000"/>
                          </a:solidFill>
                          <a:effectLst/>
                          <a:latin typeface="Calibri" panose="020F0502020204030204" pitchFamily="34" charset="0"/>
                        </a:rPr>
                        <a:t>625</a:t>
                      </a:r>
                    </a:p>
                  </a:txBody>
                  <a:tcPr marL="5934" marR="5934" marT="5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tr-TR" sz="1600" b="0" i="0" u="none" strike="noStrike">
                          <a:solidFill>
                            <a:srgbClr val="000000"/>
                          </a:solidFill>
                          <a:effectLst/>
                          <a:latin typeface="Calibri" panose="020F0502020204030204" pitchFamily="34" charset="0"/>
                        </a:rPr>
                        <a:t>693</a:t>
                      </a:r>
                    </a:p>
                  </a:txBody>
                  <a:tcPr marL="5934" marR="5934" marT="5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tr-TR" sz="1600" b="0" i="0" u="none" strike="noStrike">
                          <a:solidFill>
                            <a:srgbClr val="000000"/>
                          </a:solidFill>
                          <a:effectLst/>
                          <a:latin typeface="Calibri" panose="020F0502020204030204" pitchFamily="34" charset="0"/>
                        </a:rPr>
                        <a:t>622</a:t>
                      </a:r>
                    </a:p>
                  </a:txBody>
                  <a:tcPr marL="5934" marR="5934" marT="59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tr-TR" sz="1600" b="1" i="0" u="sng" strike="noStrike" dirty="0">
                          <a:solidFill>
                            <a:schemeClr val="tx1">
                              <a:lumMod val="95000"/>
                              <a:lumOff val="5000"/>
                            </a:schemeClr>
                          </a:solidFill>
                          <a:effectLst>
                            <a:outerShdw blurRad="38100" dist="38100" dir="2700000" algn="tl">
                              <a:srgbClr val="000000">
                                <a:alpha val="43137"/>
                              </a:srgbClr>
                            </a:outerShdw>
                          </a:effectLst>
                          <a:latin typeface="Calibri" panose="020F0502020204030204" pitchFamily="34" charset="0"/>
                        </a:rPr>
                        <a:t>2623</a:t>
                      </a:r>
                    </a:p>
                  </a:txBody>
                  <a:tcPr marL="5934" marR="5934" marT="5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r>
              <a:tr h="389358">
                <a:tc>
                  <a:txBody>
                    <a:bodyPr/>
                    <a:lstStyle/>
                    <a:p>
                      <a:pPr lvl="0" algn="ctr" fontAlgn="ctr"/>
                      <a:r>
                        <a:rPr lang="tr-TR" sz="1600" b="0" i="0" u="none" strike="noStrike" dirty="0" err="1">
                          <a:solidFill>
                            <a:srgbClr val="000000"/>
                          </a:solidFill>
                          <a:effectLst/>
                          <a:latin typeface="Calibri" panose="020F0502020204030204" pitchFamily="34" charset="0"/>
                        </a:rPr>
                        <a:t>Kartepe</a:t>
                      </a:r>
                      <a:endParaRPr lang="tr-TR" sz="1600" b="0" i="0" u="none" strike="noStrike" dirty="0">
                        <a:solidFill>
                          <a:srgbClr val="000000"/>
                        </a:solidFill>
                        <a:effectLst/>
                        <a:latin typeface="Calibri" panose="020F0502020204030204" pitchFamily="34" charset="0"/>
                      </a:endParaRPr>
                    </a:p>
                  </a:txBody>
                  <a:tcPr marL="5934" marR="5934" marT="5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Calibri" panose="020F0502020204030204" pitchFamily="34" charset="0"/>
                        </a:rPr>
                        <a:t>33</a:t>
                      </a:r>
                    </a:p>
                  </a:txBody>
                  <a:tcPr marL="5934" marR="5934" marT="59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Calibri" panose="020F0502020204030204" pitchFamily="34" charset="0"/>
                        </a:rPr>
                        <a:t>33</a:t>
                      </a:r>
                    </a:p>
                  </a:txBody>
                  <a:tcPr marL="5934" marR="5934" marT="5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Calibri" panose="020F0502020204030204" pitchFamily="34" charset="0"/>
                        </a:rPr>
                        <a:t>23</a:t>
                      </a:r>
                    </a:p>
                  </a:txBody>
                  <a:tcPr marL="5934" marR="5934" marT="5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Calibri" panose="020F0502020204030204" pitchFamily="34" charset="0"/>
                        </a:rPr>
                        <a:t>22</a:t>
                      </a:r>
                    </a:p>
                  </a:txBody>
                  <a:tcPr marL="5934" marR="5934" marT="59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1" i="0" u="none" strike="noStrike">
                          <a:solidFill>
                            <a:srgbClr val="C00000"/>
                          </a:solidFill>
                          <a:effectLst/>
                          <a:latin typeface="Calibri" panose="020F0502020204030204" pitchFamily="34" charset="0"/>
                        </a:rPr>
                        <a:t>111</a:t>
                      </a:r>
                    </a:p>
                  </a:txBody>
                  <a:tcPr marL="5934" marR="5934" marT="5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Calibri" panose="020F0502020204030204" pitchFamily="34" charset="0"/>
                        </a:rPr>
                        <a:t>77</a:t>
                      </a:r>
                    </a:p>
                  </a:txBody>
                  <a:tcPr marL="5934" marR="5934" marT="59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Calibri" panose="020F0502020204030204" pitchFamily="34" charset="0"/>
                        </a:rPr>
                        <a:t>74</a:t>
                      </a:r>
                    </a:p>
                  </a:txBody>
                  <a:tcPr marL="5934" marR="5934" marT="5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Calibri" panose="020F0502020204030204" pitchFamily="34" charset="0"/>
                        </a:rPr>
                        <a:t>86</a:t>
                      </a:r>
                    </a:p>
                  </a:txBody>
                  <a:tcPr marL="5934" marR="5934" marT="5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Calibri" panose="020F0502020204030204" pitchFamily="34" charset="0"/>
                        </a:rPr>
                        <a:t>79</a:t>
                      </a:r>
                    </a:p>
                  </a:txBody>
                  <a:tcPr marL="5934" marR="5934" marT="59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1" i="0" u="none" strike="noStrike">
                          <a:solidFill>
                            <a:srgbClr val="C00000"/>
                          </a:solidFill>
                          <a:effectLst/>
                          <a:latin typeface="Calibri" panose="020F0502020204030204" pitchFamily="34" charset="0"/>
                        </a:rPr>
                        <a:t>316</a:t>
                      </a:r>
                    </a:p>
                  </a:txBody>
                  <a:tcPr marL="5934" marR="5934" marT="5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Calibri" panose="020F0502020204030204" pitchFamily="34" charset="0"/>
                        </a:rPr>
                        <a:t>1831</a:t>
                      </a:r>
                    </a:p>
                  </a:txBody>
                  <a:tcPr marL="5934" marR="5934" marT="59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Calibri" panose="020F0502020204030204" pitchFamily="34" charset="0"/>
                        </a:rPr>
                        <a:t>1725</a:t>
                      </a:r>
                    </a:p>
                  </a:txBody>
                  <a:tcPr marL="5934" marR="5934" marT="5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Calibri" panose="020F0502020204030204" pitchFamily="34" charset="0"/>
                        </a:rPr>
                        <a:t>1980</a:t>
                      </a:r>
                    </a:p>
                  </a:txBody>
                  <a:tcPr marL="5934" marR="5934" marT="5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Calibri" panose="020F0502020204030204" pitchFamily="34" charset="0"/>
                        </a:rPr>
                        <a:t>1646</a:t>
                      </a:r>
                    </a:p>
                  </a:txBody>
                  <a:tcPr marL="5934" marR="5934" marT="59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1" i="0" u="sng" strike="noStrike" dirty="0">
                          <a:solidFill>
                            <a:schemeClr val="tx1">
                              <a:lumMod val="95000"/>
                              <a:lumOff val="5000"/>
                            </a:schemeClr>
                          </a:solidFill>
                          <a:effectLst>
                            <a:outerShdw blurRad="38100" dist="38100" dir="2700000" algn="tl">
                              <a:srgbClr val="000000">
                                <a:alpha val="43137"/>
                              </a:srgbClr>
                            </a:outerShdw>
                          </a:effectLst>
                          <a:latin typeface="Calibri" panose="020F0502020204030204" pitchFamily="34" charset="0"/>
                        </a:rPr>
                        <a:t>7182</a:t>
                      </a:r>
                    </a:p>
                  </a:txBody>
                  <a:tcPr marL="5934" marR="5934" marT="5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9358">
                <a:tc>
                  <a:txBody>
                    <a:bodyPr/>
                    <a:lstStyle/>
                    <a:p>
                      <a:pPr lvl="0" algn="ctr" fontAlgn="ctr"/>
                      <a:r>
                        <a:rPr lang="tr-TR" sz="1600" b="0" i="0" u="none" strike="noStrike" dirty="0">
                          <a:solidFill>
                            <a:srgbClr val="000000"/>
                          </a:solidFill>
                          <a:effectLst/>
                          <a:latin typeface="Calibri" panose="020F0502020204030204" pitchFamily="34" charset="0"/>
                        </a:rPr>
                        <a:t>Körfez</a:t>
                      </a:r>
                    </a:p>
                  </a:txBody>
                  <a:tcPr marL="5934" marR="5934" marT="5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tr-TR" sz="1600" b="0" i="0" u="none" strike="noStrike" dirty="0">
                          <a:solidFill>
                            <a:srgbClr val="000000"/>
                          </a:solidFill>
                          <a:effectLst/>
                          <a:latin typeface="Calibri" panose="020F0502020204030204" pitchFamily="34" charset="0"/>
                        </a:rPr>
                        <a:t>30</a:t>
                      </a:r>
                    </a:p>
                  </a:txBody>
                  <a:tcPr marL="5934" marR="5934" marT="59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tr-TR" sz="1600" b="0" i="0" u="none" strike="noStrike">
                          <a:solidFill>
                            <a:srgbClr val="000000"/>
                          </a:solidFill>
                          <a:effectLst/>
                          <a:latin typeface="Calibri" panose="020F0502020204030204" pitchFamily="34" charset="0"/>
                        </a:rPr>
                        <a:t>30</a:t>
                      </a:r>
                    </a:p>
                  </a:txBody>
                  <a:tcPr marL="5934" marR="5934" marT="5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tr-TR" sz="1600" b="0" i="0" u="none" strike="noStrike">
                          <a:solidFill>
                            <a:srgbClr val="000000"/>
                          </a:solidFill>
                          <a:effectLst/>
                          <a:latin typeface="Calibri" panose="020F0502020204030204" pitchFamily="34" charset="0"/>
                        </a:rPr>
                        <a:t>23</a:t>
                      </a:r>
                    </a:p>
                  </a:txBody>
                  <a:tcPr marL="5934" marR="5934" marT="5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tr-TR" sz="1600" b="0" i="0" u="none" strike="noStrike">
                          <a:solidFill>
                            <a:srgbClr val="000000"/>
                          </a:solidFill>
                          <a:effectLst/>
                          <a:latin typeface="Calibri" panose="020F0502020204030204" pitchFamily="34" charset="0"/>
                        </a:rPr>
                        <a:t>20</a:t>
                      </a:r>
                    </a:p>
                  </a:txBody>
                  <a:tcPr marL="5934" marR="5934" marT="59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tr-TR" sz="1600" b="1" i="0" u="none" strike="noStrike">
                          <a:solidFill>
                            <a:srgbClr val="C00000"/>
                          </a:solidFill>
                          <a:effectLst/>
                          <a:latin typeface="Calibri" panose="020F0502020204030204" pitchFamily="34" charset="0"/>
                        </a:rPr>
                        <a:t>103</a:t>
                      </a:r>
                    </a:p>
                  </a:txBody>
                  <a:tcPr marL="5934" marR="5934" marT="5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tr-TR" sz="1600" b="0" i="0" u="none" strike="noStrike">
                          <a:solidFill>
                            <a:srgbClr val="000000"/>
                          </a:solidFill>
                          <a:effectLst/>
                          <a:latin typeface="Calibri" panose="020F0502020204030204" pitchFamily="34" charset="0"/>
                        </a:rPr>
                        <a:t>107</a:t>
                      </a:r>
                    </a:p>
                  </a:txBody>
                  <a:tcPr marL="5934" marR="5934" marT="59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tr-TR" sz="1600" b="0" i="0" u="none" strike="noStrike">
                          <a:solidFill>
                            <a:srgbClr val="000000"/>
                          </a:solidFill>
                          <a:effectLst/>
                          <a:latin typeface="Calibri" panose="020F0502020204030204" pitchFamily="34" charset="0"/>
                        </a:rPr>
                        <a:t>112</a:t>
                      </a:r>
                    </a:p>
                  </a:txBody>
                  <a:tcPr marL="5934" marR="5934" marT="5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tr-TR" sz="1600" b="0" i="0" u="none" strike="noStrike">
                          <a:solidFill>
                            <a:srgbClr val="000000"/>
                          </a:solidFill>
                          <a:effectLst/>
                          <a:latin typeface="Calibri" panose="020F0502020204030204" pitchFamily="34" charset="0"/>
                        </a:rPr>
                        <a:t>89</a:t>
                      </a:r>
                    </a:p>
                  </a:txBody>
                  <a:tcPr marL="5934" marR="5934" marT="5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tr-TR" sz="1600" b="0" i="0" u="none" strike="noStrike">
                          <a:solidFill>
                            <a:srgbClr val="000000"/>
                          </a:solidFill>
                          <a:effectLst/>
                          <a:latin typeface="Calibri" panose="020F0502020204030204" pitchFamily="34" charset="0"/>
                        </a:rPr>
                        <a:t>82</a:t>
                      </a:r>
                    </a:p>
                  </a:txBody>
                  <a:tcPr marL="5934" marR="5934" marT="59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tr-TR" sz="1600" b="1" i="0" u="none" strike="noStrike">
                          <a:solidFill>
                            <a:srgbClr val="C00000"/>
                          </a:solidFill>
                          <a:effectLst/>
                          <a:latin typeface="Calibri" panose="020F0502020204030204" pitchFamily="34" charset="0"/>
                        </a:rPr>
                        <a:t>390</a:t>
                      </a:r>
                    </a:p>
                  </a:txBody>
                  <a:tcPr marL="5934" marR="5934" marT="5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tr-TR" sz="1600" b="0" i="0" u="none" strike="noStrike">
                          <a:solidFill>
                            <a:srgbClr val="000000"/>
                          </a:solidFill>
                          <a:effectLst/>
                          <a:latin typeface="Calibri" panose="020F0502020204030204" pitchFamily="34" charset="0"/>
                        </a:rPr>
                        <a:t>2664</a:t>
                      </a:r>
                    </a:p>
                  </a:txBody>
                  <a:tcPr marL="5934" marR="5934" marT="59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tr-TR" sz="1600" b="0" i="0" u="none" strike="noStrike">
                          <a:solidFill>
                            <a:srgbClr val="000000"/>
                          </a:solidFill>
                          <a:effectLst/>
                          <a:latin typeface="Calibri" panose="020F0502020204030204" pitchFamily="34" charset="0"/>
                        </a:rPr>
                        <a:t>2645</a:t>
                      </a:r>
                    </a:p>
                  </a:txBody>
                  <a:tcPr marL="5934" marR="5934" marT="5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tr-TR" sz="1600" b="0" i="0" u="none" strike="noStrike">
                          <a:solidFill>
                            <a:srgbClr val="000000"/>
                          </a:solidFill>
                          <a:effectLst/>
                          <a:latin typeface="Calibri" panose="020F0502020204030204" pitchFamily="34" charset="0"/>
                        </a:rPr>
                        <a:t>2301</a:t>
                      </a:r>
                    </a:p>
                  </a:txBody>
                  <a:tcPr marL="5934" marR="5934" marT="5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tr-TR" sz="1600" b="0" i="0" u="none" strike="noStrike">
                          <a:solidFill>
                            <a:srgbClr val="000000"/>
                          </a:solidFill>
                          <a:effectLst/>
                          <a:latin typeface="Calibri" panose="020F0502020204030204" pitchFamily="34" charset="0"/>
                        </a:rPr>
                        <a:t>1820</a:t>
                      </a:r>
                    </a:p>
                  </a:txBody>
                  <a:tcPr marL="5934" marR="5934" marT="59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tr-TR" sz="1600" b="1" i="0" u="sng" strike="noStrike" dirty="0">
                          <a:solidFill>
                            <a:schemeClr val="tx1">
                              <a:lumMod val="95000"/>
                              <a:lumOff val="5000"/>
                            </a:schemeClr>
                          </a:solidFill>
                          <a:effectLst>
                            <a:outerShdw blurRad="38100" dist="38100" dir="2700000" algn="tl">
                              <a:srgbClr val="000000">
                                <a:alpha val="43137"/>
                              </a:srgbClr>
                            </a:outerShdw>
                          </a:effectLst>
                          <a:latin typeface="Calibri" panose="020F0502020204030204" pitchFamily="34" charset="0"/>
                        </a:rPr>
                        <a:t>9430</a:t>
                      </a:r>
                    </a:p>
                  </a:txBody>
                  <a:tcPr marL="5934" marR="5934" marT="5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r>
              <a:tr h="389358">
                <a:tc>
                  <a:txBody>
                    <a:bodyPr/>
                    <a:lstStyle/>
                    <a:p>
                      <a:pPr algn="l" fontAlgn="ctr"/>
                      <a:r>
                        <a:rPr lang="tr-TR" sz="1600" b="1" i="0" u="none" strike="noStrike">
                          <a:solidFill>
                            <a:srgbClr val="000000"/>
                          </a:solidFill>
                          <a:effectLst/>
                          <a:latin typeface="Calibri" panose="020F0502020204030204" pitchFamily="34" charset="0"/>
                        </a:rPr>
                        <a:t>TOPLAM</a:t>
                      </a:r>
                    </a:p>
                  </a:txBody>
                  <a:tcPr marL="5934" marR="5934" marT="5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tr-TR" sz="1600" b="1" i="0" u="none" strike="noStrike" dirty="0">
                          <a:solidFill>
                            <a:srgbClr val="000000"/>
                          </a:solidFill>
                          <a:effectLst/>
                          <a:latin typeface="Calibri" panose="020F0502020204030204" pitchFamily="34" charset="0"/>
                        </a:rPr>
                        <a:t>348</a:t>
                      </a:r>
                    </a:p>
                  </a:txBody>
                  <a:tcPr marL="5934" marR="5934" marT="59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tr-TR" sz="1600" b="1" i="0" u="none" strike="noStrike" dirty="0">
                          <a:solidFill>
                            <a:srgbClr val="000000"/>
                          </a:solidFill>
                          <a:effectLst/>
                          <a:latin typeface="Calibri" panose="020F0502020204030204" pitchFamily="34" charset="0"/>
                        </a:rPr>
                        <a:t>349</a:t>
                      </a:r>
                    </a:p>
                  </a:txBody>
                  <a:tcPr marL="5934" marR="5934" marT="5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tr-TR" sz="1600" b="1" i="0" u="none" strike="noStrike" dirty="0">
                          <a:solidFill>
                            <a:srgbClr val="000000"/>
                          </a:solidFill>
                          <a:effectLst/>
                          <a:latin typeface="Calibri" panose="020F0502020204030204" pitchFamily="34" charset="0"/>
                        </a:rPr>
                        <a:t>255</a:t>
                      </a:r>
                    </a:p>
                  </a:txBody>
                  <a:tcPr marL="5934" marR="5934" marT="5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tr-TR" sz="1600" b="1" i="0" u="none" strike="noStrike" dirty="0">
                          <a:solidFill>
                            <a:srgbClr val="000000"/>
                          </a:solidFill>
                          <a:effectLst/>
                          <a:latin typeface="Calibri" panose="020F0502020204030204" pitchFamily="34" charset="0"/>
                        </a:rPr>
                        <a:t>240</a:t>
                      </a:r>
                    </a:p>
                  </a:txBody>
                  <a:tcPr marL="5934" marR="5934" marT="59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tr-TR" sz="1600" b="1" i="0" u="none" strike="noStrike" dirty="0">
                          <a:solidFill>
                            <a:srgbClr val="C00000"/>
                          </a:solidFill>
                          <a:effectLst/>
                          <a:latin typeface="Calibri" panose="020F0502020204030204" pitchFamily="34" charset="0"/>
                        </a:rPr>
                        <a:t>1192</a:t>
                      </a:r>
                    </a:p>
                  </a:txBody>
                  <a:tcPr marL="5934" marR="5934" marT="5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tr-TR" sz="1600" b="1" i="0" u="none" strike="noStrike" dirty="0">
                          <a:solidFill>
                            <a:srgbClr val="000000"/>
                          </a:solidFill>
                          <a:effectLst/>
                          <a:latin typeface="Calibri" panose="020F0502020204030204" pitchFamily="34" charset="0"/>
                        </a:rPr>
                        <a:t>1133</a:t>
                      </a:r>
                    </a:p>
                  </a:txBody>
                  <a:tcPr marL="5934" marR="5934" marT="59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tr-TR" sz="1600" b="1" i="0" u="none" strike="noStrike" dirty="0">
                          <a:solidFill>
                            <a:srgbClr val="000000"/>
                          </a:solidFill>
                          <a:effectLst/>
                          <a:latin typeface="Calibri" panose="020F0502020204030204" pitchFamily="34" charset="0"/>
                        </a:rPr>
                        <a:t>1149</a:t>
                      </a:r>
                    </a:p>
                  </a:txBody>
                  <a:tcPr marL="5934" marR="5934" marT="5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tr-TR" sz="1600" b="1" i="0" u="none" strike="noStrike" dirty="0">
                          <a:solidFill>
                            <a:srgbClr val="000000"/>
                          </a:solidFill>
                          <a:effectLst/>
                          <a:latin typeface="Calibri" panose="020F0502020204030204" pitchFamily="34" charset="0"/>
                        </a:rPr>
                        <a:t>1062</a:t>
                      </a:r>
                    </a:p>
                  </a:txBody>
                  <a:tcPr marL="5934" marR="5934" marT="5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tr-TR" sz="1600" b="1" i="0" u="none" strike="noStrike" dirty="0">
                          <a:solidFill>
                            <a:srgbClr val="000000"/>
                          </a:solidFill>
                          <a:effectLst/>
                          <a:latin typeface="Calibri" panose="020F0502020204030204" pitchFamily="34" charset="0"/>
                        </a:rPr>
                        <a:t>997</a:t>
                      </a:r>
                    </a:p>
                  </a:txBody>
                  <a:tcPr marL="5934" marR="5934" marT="59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tr-TR" sz="1600" b="1" i="0" u="none" strike="noStrike" dirty="0">
                          <a:solidFill>
                            <a:srgbClr val="C00000"/>
                          </a:solidFill>
                          <a:effectLst/>
                          <a:latin typeface="Calibri" panose="020F0502020204030204" pitchFamily="34" charset="0"/>
                        </a:rPr>
                        <a:t>4341</a:t>
                      </a:r>
                    </a:p>
                  </a:txBody>
                  <a:tcPr marL="5934" marR="5934" marT="5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tr-TR" sz="1600" b="1" i="0" u="none" strike="noStrike" dirty="0">
                          <a:solidFill>
                            <a:srgbClr val="000000"/>
                          </a:solidFill>
                          <a:effectLst/>
                          <a:latin typeface="Calibri" panose="020F0502020204030204" pitchFamily="34" charset="0"/>
                        </a:rPr>
                        <a:t>29208</a:t>
                      </a:r>
                    </a:p>
                  </a:txBody>
                  <a:tcPr marL="5934" marR="5934" marT="59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tr-TR" sz="1600" b="1" i="0" u="none" strike="noStrike" dirty="0">
                          <a:solidFill>
                            <a:srgbClr val="000000"/>
                          </a:solidFill>
                          <a:effectLst/>
                          <a:latin typeface="Calibri" panose="020F0502020204030204" pitchFamily="34" charset="0"/>
                        </a:rPr>
                        <a:t>28580</a:t>
                      </a:r>
                    </a:p>
                  </a:txBody>
                  <a:tcPr marL="5934" marR="5934" marT="5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tr-TR" sz="1600" b="1" i="0" u="none" strike="noStrike" dirty="0">
                          <a:solidFill>
                            <a:srgbClr val="000000"/>
                          </a:solidFill>
                          <a:effectLst/>
                          <a:latin typeface="Calibri" panose="020F0502020204030204" pitchFamily="34" charset="0"/>
                        </a:rPr>
                        <a:t>28366</a:t>
                      </a:r>
                    </a:p>
                  </a:txBody>
                  <a:tcPr marL="5934" marR="5934" marT="5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tr-TR" sz="1600" b="1" i="0" u="none" strike="noStrike" dirty="0">
                          <a:solidFill>
                            <a:srgbClr val="000000"/>
                          </a:solidFill>
                          <a:effectLst/>
                          <a:latin typeface="Calibri" panose="020F0502020204030204" pitchFamily="34" charset="0"/>
                        </a:rPr>
                        <a:t>22797</a:t>
                      </a:r>
                    </a:p>
                  </a:txBody>
                  <a:tcPr marL="5934" marR="5934" marT="59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tr-TR" sz="1600" b="1" i="0" u="sng" strike="noStrike" dirty="0">
                          <a:solidFill>
                            <a:schemeClr val="tx1">
                              <a:lumMod val="95000"/>
                              <a:lumOff val="5000"/>
                            </a:schemeClr>
                          </a:solidFill>
                          <a:effectLst>
                            <a:outerShdw blurRad="38100" dist="38100" dir="2700000" algn="tl">
                              <a:srgbClr val="000000">
                                <a:alpha val="43137"/>
                              </a:srgbClr>
                            </a:outerShdw>
                          </a:effectLst>
                          <a:latin typeface="Calibri" panose="020F0502020204030204" pitchFamily="34" charset="0"/>
                        </a:rPr>
                        <a:t>108951</a:t>
                      </a:r>
                    </a:p>
                  </a:txBody>
                  <a:tcPr marL="5934" marR="5934" marT="5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bl>
          </a:graphicData>
        </a:graphic>
      </p:graphicFrame>
    </p:spTree>
    <p:extLst>
      <p:ext uri="{BB962C8B-B14F-4D97-AF65-F5344CB8AC3E}">
        <p14:creationId xmlns:p14="http://schemas.microsoft.com/office/powerpoint/2010/main" val="2715421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8"/>
          <p:cNvPicPr>
            <a:picLocks noChangeAspect="1"/>
          </p:cNvPicPr>
          <p:nvPr/>
        </p:nvPicPr>
        <p:blipFill>
          <a:blip r:embed="rId2"/>
          <a:stretch>
            <a:fillRect/>
          </a:stretch>
        </p:blipFill>
        <p:spPr>
          <a:xfrm>
            <a:off x="162468" y="149289"/>
            <a:ext cx="8807359" cy="1069797"/>
          </a:xfrm>
          <a:prstGeom prst="rect">
            <a:avLst/>
          </a:prstGeom>
        </p:spPr>
      </p:pic>
      <p:pic>
        <p:nvPicPr>
          <p:cNvPr id="11" name="Resim 10"/>
          <p:cNvPicPr>
            <a:picLocks noChangeAspect="1"/>
          </p:cNvPicPr>
          <p:nvPr/>
        </p:nvPicPr>
        <p:blipFill>
          <a:blip r:embed="rId3"/>
          <a:stretch>
            <a:fillRect/>
          </a:stretch>
        </p:blipFill>
        <p:spPr>
          <a:xfrm>
            <a:off x="7947042" y="149289"/>
            <a:ext cx="4102899" cy="1069797"/>
          </a:xfrm>
          <a:prstGeom prst="rect">
            <a:avLst/>
          </a:prstGeom>
        </p:spPr>
      </p:pic>
      <p:pic>
        <p:nvPicPr>
          <p:cNvPr id="13" name="Resim 12"/>
          <p:cNvPicPr>
            <a:picLocks noChangeAspect="1"/>
          </p:cNvPicPr>
          <p:nvPr/>
        </p:nvPicPr>
        <p:blipFill>
          <a:blip r:embed="rId4"/>
          <a:stretch>
            <a:fillRect/>
          </a:stretch>
        </p:blipFill>
        <p:spPr>
          <a:xfrm>
            <a:off x="162468" y="1351132"/>
            <a:ext cx="11887472" cy="429539"/>
          </a:xfrm>
          <a:prstGeom prst="rect">
            <a:avLst/>
          </a:prstGeom>
        </p:spPr>
      </p:pic>
      <p:sp>
        <p:nvSpPr>
          <p:cNvPr id="3" name="Dikdörtgen 2"/>
          <p:cNvSpPr/>
          <p:nvPr/>
        </p:nvSpPr>
        <p:spPr>
          <a:xfrm>
            <a:off x="1500163" y="2476268"/>
            <a:ext cx="4394018" cy="830997"/>
          </a:xfrm>
          <a:prstGeom prst="rect">
            <a:avLst/>
          </a:prstGeom>
        </p:spPr>
        <p:txBody>
          <a:bodyPr wrap="square">
            <a:spAutoFit/>
          </a:bodyPr>
          <a:lstStyle/>
          <a:p>
            <a:pPr defTabSz="914400">
              <a:defRPr/>
            </a:pPr>
            <a:r>
              <a:rPr lang="tr-TR" sz="2400" dirty="0">
                <a:solidFill>
                  <a:prstClr val="black"/>
                </a:solidFill>
              </a:rPr>
              <a:t>7 ve 8. Sınıflar	: 26 Ekim 2021</a:t>
            </a:r>
          </a:p>
          <a:p>
            <a:pPr defTabSz="914400">
              <a:defRPr/>
            </a:pPr>
            <a:r>
              <a:rPr lang="tr-TR" sz="2400" dirty="0">
                <a:solidFill>
                  <a:prstClr val="black"/>
                </a:solidFill>
              </a:rPr>
              <a:t>11 ve 12. Sınıflar : 27 Ekim 2021</a:t>
            </a:r>
          </a:p>
        </p:txBody>
      </p:sp>
      <p:sp>
        <p:nvSpPr>
          <p:cNvPr id="15" name="Dikdörtgen 14"/>
          <p:cNvSpPr/>
          <p:nvPr/>
        </p:nvSpPr>
        <p:spPr>
          <a:xfrm>
            <a:off x="8767748" y="4407920"/>
            <a:ext cx="3282192" cy="954107"/>
          </a:xfrm>
          <a:prstGeom prst="rect">
            <a:avLst/>
          </a:prstGeom>
        </p:spPr>
        <p:txBody>
          <a:bodyPr wrap="square">
            <a:spAutoFit/>
          </a:bodyPr>
          <a:lstStyle/>
          <a:p>
            <a:pPr defTabSz="914400">
              <a:defRPr/>
            </a:pPr>
            <a:r>
              <a:rPr lang="tr-TR" sz="2800" dirty="0">
                <a:solidFill>
                  <a:prstClr val="black"/>
                </a:solidFill>
              </a:rPr>
              <a:t>Optik Cevap kağıtları</a:t>
            </a:r>
          </a:p>
          <a:p>
            <a:pPr defTabSz="914400">
              <a:defRPr/>
            </a:pPr>
            <a:r>
              <a:rPr lang="tr-TR" sz="2800" dirty="0">
                <a:solidFill>
                  <a:prstClr val="black"/>
                </a:solidFill>
              </a:rPr>
              <a:t>kişiye özel kodlandı. </a:t>
            </a:r>
          </a:p>
        </p:txBody>
      </p:sp>
      <p:pic>
        <p:nvPicPr>
          <p:cNvPr id="6" name="Resim 5"/>
          <p:cNvPicPr>
            <a:picLocks noChangeAspect="1"/>
          </p:cNvPicPr>
          <p:nvPr/>
        </p:nvPicPr>
        <p:blipFill rotWithShape="1">
          <a:blip r:embed="rId5"/>
          <a:srcRect l="3650" t="19512" r="67139" b="8207"/>
          <a:stretch/>
        </p:blipFill>
        <p:spPr>
          <a:xfrm>
            <a:off x="6789883" y="3702223"/>
            <a:ext cx="1699489" cy="2365503"/>
          </a:xfrm>
          <a:prstGeom prst="rect">
            <a:avLst/>
          </a:prstGeom>
        </p:spPr>
      </p:pic>
      <p:sp>
        <p:nvSpPr>
          <p:cNvPr id="16" name="Dikdörtgen 15">
            <a:extLst>
              <a:ext uri="{FF2B5EF4-FFF2-40B4-BE49-F238E27FC236}">
                <a16:creationId xmlns:a16="http://schemas.microsoft.com/office/drawing/2014/main" xmlns="" id="{1B76BC11-068A-49E0-9F1B-A4913C8FECF9}"/>
              </a:ext>
            </a:extLst>
          </p:cNvPr>
          <p:cNvSpPr/>
          <p:nvPr/>
        </p:nvSpPr>
        <p:spPr>
          <a:xfrm>
            <a:off x="7655922" y="2379164"/>
            <a:ext cx="2973978" cy="954107"/>
          </a:xfrm>
          <a:prstGeom prst="rect">
            <a:avLst/>
          </a:prstGeom>
        </p:spPr>
        <p:txBody>
          <a:bodyPr wrap="square">
            <a:spAutoFit/>
          </a:bodyPr>
          <a:lstStyle/>
          <a:p>
            <a:pPr defTabSz="914400">
              <a:defRPr/>
            </a:pPr>
            <a:r>
              <a:rPr lang="tr-TR" sz="2800" dirty="0">
                <a:solidFill>
                  <a:prstClr val="black"/>
                </a:solidFill>
              </a:rPr>
              <a:t>Türkiye geneli</a:t>
            </a:r>
          </a:p>
          <a:p>
            <a:pPr defTabSz="914400">
              <a:defRPr/>
            </a:pPr>
            <a:r>
              <a:rPr lang="tr-TR" sz="2800" dirty="0">
                <a:solidFill>
                  <a:prstClr val="black"/>
                </a:solidFill>
              </a:rPr>
              <a:t>Saat 09.00</a:t>
            </a:r>
          </a:p>
        </p:txBody>
      </p:sp>
      <p:sp>
        <p:nvSpPr>
          <p:cNvPr id="5" name="Dikdörtgen 4">
            <a:extLst>
              <a:ext uri="{FF2B5EF4-FFF2-40B4-BE49-F238E27FC236}">
                <a16:creationId xmlns:a16="http://schemas.microsoft.com/office/drawing/2014/main" xmlns="" id="{85FDB167-8419-40F8-8970-855F3829AF05}"/>
              </a:ext>
            </a:extLst>
          </p:cNvPr>
          <p:cNvSpPr/>
          <p:nvPr/>
        </p:nvSpPr>
        <p:spPr>
          <a:xfrm>
            <a:off x="623187" y="3789417"/>
            <a:ext cx="5082288" cy="193899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defTabSz="914400"/>
            <a:r>
              <a:rPr lang="tr-TR" sz="2000" dirty="0">
                <a:solidFill>
                  <a:srgbClr val="000000"/>
                </a:solidFill>
              </a:rPr>
              <a:t>İkili eğitim yapan okullarla ilgili, tarih değişikliği yapmamak kaydıyla, gerekli tedbirler il ve ilçe millî eğitim müdürlüklerince alınacaktır.</a:t>
            </a:r>
          </a:p>
          <a:p>
            <a:pPr defTabSz="914400"/>
            <a:endParaRPr lang="tr-TR" sz="2000" dirty="0">
              <a:solidFill>
                <a:srgbClr val="000000"/>
              </a:solidFill>
            </a:endParaRPr>
          </a:p>
          <a:p>
            <a:pPr defTabSz="914400"/>
            <a:r>
              <a:rPr lang="tr-TR" sz="2000" dirty="0">
                <a:solidFill>
                  <a:srgbClr val="000000"/>
                </a:solidFill>
              </a:rPr>
              <a:t>Bu kapsamda ikili eğitim yapılan okullarımızda uygulama saati </a:t>
            </a:r>
            <a:r>
              <a:rPr lang="tr-TR" sz="2000" b="1" dirty="0">
                <a:solidFill>
                  <a:srgbClr val="000000"/>
                </a:solidFill>
              </a:rPr>
              <a:t>13.30</a:t>
            </a:r>
            <a:r>
              <a:rPr lang="tr-TR" sz="2000" dirty="0">
                <a:solidFill>
                  <a:srgbClr val="000000"/>
                </a:solidFill>
              </a:rPr>
              <a:t> olacaktır.</a:t>
            </a:r>
          </a:p>
        </p:txBody>
      </p:sp>
      <p:sp>
        <p:nvSpPr>
          <p:cNvPr id="18" name="Metin kutusu 17">
            <a:extLst>
              <a:ext uri="{FF2B5EF4-FFF2-40B4-BE49-F238E27FC236}">
                <a16:creationId xmlns:a16="http://schemas.microsoft.com/office/drawing/2014/main" xmlns="" id="{6813B1CF-8B36-4F31-8335-8E5451E1ECC3}"/>
              </a:ext>
            </a:extLst>
          </p:cNvPr>
          <p:cNvSpPr txBox="1"/>
          <p:nvPr/>
        </p:nvSpPr>
        <p:spPr>
          <a:xfrm>
            <a:off x="1500163" y="1265228"/>
            <a:ext cx="6593004" cy="506292"/>
          </a:xfrm>
          <a:prstGeom prst="rect">
            <a:avLst/>
          </a:prstGeom>
          <a:noFill/>
        </p:spPr>
        <p:txBody>
          <a:bodyPr wrap="square" rtlCol="0">
            <a:spAutoFit/>
          </a:bodyPr>
          <a:lstStyle/>
          <a:p>
            <a:pPr defTabSz="914400">
              <a:lnSpc>
                <a:spcPct val="150000"/>
              </a:lnSpc>
            </a:pPr>
            <a:r>
              <a:rPr lang="tr-TR" sz="2000" b="1" dirty="0">
                <a:solidFill>
                  <a:prstClr val="white"/>
                </a:solidFill>
                <a:latin typeface="-apple-system"/>
              </a:rPr>
              <a:t>Ülkemizde Kazanım Değerlendirme Uygulaması;</a:t>
            </a:r>
          </a:p>
        </p:txBody>
      </p:sp>
      <p:pic>
        <p:nvPicPr>
          <p:cNvPr id="4" name="Grafik 3" descr="Aylık takvim">
            <a:extLst>
              <a:ext uri="{FF2B5EF4-FFF2-40B4-BE49-F238E27FC236}">
                <a16:creationId xmlns:a16="http://schemas.microsoft.com/office/drawing/2014/main" xmlns="" id="{9F47EEA5-2377-4E94-8949-5327ACCF167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500743" y="2413010"/>
            <a:ext cx="914400" cy="914400"/>
          </a:xfrm>
          <a:prstGeom prst="rect">
            <a:avLst/>
          </a:prstGeom>
        </p:spPr>
      </p:pic>
      <p:pic>
        <p:nvPicPr>
          <p:cNvPr id="8" name="Grafik 7" descr="Kronometre">
            <a:extLst>
              <a:ext uri="{FF2B5EF4-FFF2-40B4-BE49-F238E27FC236}">
                <a16:creationId xmlns:a16="http://schemas.microsoft.com/office/drawing/2014/main" xmlns="" id="{AA367CE8-9C65-4883-8D2C-BA370831AAF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6607629" y="2379164"/>
            <a:ext cx="914400" cy="914400"/>
          </a:xfrm>
          <a:prstGeom prst="rect">
            <a:avLst/>
          </a:prstGeom>
        </p:spPr>
      </p:pic>
    </p:spTree>
    <p:extLst>
      <p:ext uri="{BB962C8B-B14F-4D97-AF65-F5344CB8AC3E}">
        <p14:creationId xmlns:p14="http://schemas.microsoft.com/office/powerpoint/2010/main" val="4110015316"/>
      </p:ext>
    </p:extLst>
  </p:cSld>
  <p:clrMapOvr>
    <a:masterClrMapping/>
  </p:clrMapOvr>
  <p:transition spd="med">
    <p:split orient="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Kent">
  <a:themeElements>
    <a:clrScheme name="Kent">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Kent">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Kent">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10.xml><?xml version="1.0" encoding="utf-8"?>
<a:theme xmlns:a="http://schemas.openxmlformats.org/drawingml/2006/main" name="9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1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2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3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4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7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9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5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20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22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23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28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29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Civic</Template>
  <TotalTime>660</TotalTime>
  <Words>1537</Words>
  <Application>Microsoft Office PowerPoint</Application>
  <PresentationFormat>Geniş ekran</PresentationFormat>
  <Paragraphs>399</Paragraphs>
  <Slides>30</Slides>
  <Notes>3</Notes>
  <HiddenSlides>0</HiddenSlides>
  <MMClips>0</MMClips>
  <ScaleCrop>false</ScaleCrop>
  <HeadingPairs>
    <vt:vector size="6" baseType="variant">
      <vt:variant>
        <vt:lpstr>Kullanılan Yazı Tipleri</vt:lpstr>
      </vt:variant>
      <vt:variant>
        <vt:i4>11</vt:i4>
      </vt:variant>
      <vt:variant>
        <vt:lpstr>Tema</vt:lpstr>
      </vt:variant>
      <vt:variant>
        <vt:i4>22</vt:i4>
      </vt:variant>
      <vt:variant>
        <vt:lpstr>Slayt Başlıkları</vt:lpstr>
      </vt:variant>
      <vt:variant>
        <vt:i4>30</vt:i4>
      </vt:variant>
    </vt:vector>
  </HeadingPairs>
  <TitlesOfParts>
    <vt:vector size="63" baseType="lpstr">
      <vt:lpstr>Alianza Slab 100</vt:lpstr>
      <vt:lpstr>-apple-system</vt:lpstr>
      <vt:lpstr>Arial</vt:lpstr>
      <vt:lpstr>Calibri</vt:lpstr>
      <vt:lpstr>Calibri Light</vt:lpstr>
      <vt:lpstr>Castellar</vt:lpstr>
      <vt:lpstr>Georgia</vt:lpstr>
      <vt:lpstr>Noto Sans</vt:lpstr>
      <vt:lpstr>Open Sans</vt:lpstr>
      <vt:lpstr>Wingdings</vt:lpstr>
      <vt:lpstr>Wingdings 2</vt:lpstr>
      <vt:lpstr>Kent</vt:lpstr>
      <vt:lpstr>Office Teması</vt:lpstr>
      <vt:lpstr>1_Office Teması</vt:lpstr>
      <vt:lpstr>2_Office Teması</vt:lpstr>
      <vt:lpstr>3_Office Teması</vt:lpstr>
      <vt:lpstr>4_Office Teması</vt:lpstr>
      <vt:lpstr>5_Office Teması</vt:lpstr>
      <vt:lpstr>7_Office Teması</vt:lpstr>
      <vt:lpstr>8_Office Teması</vt:lpstr>
      <vt:lpstr>9_Office Teması</vt:lpstr>
      <vt:lpstr>11_Office Teması</vt:lpstr>
      <vt:lpstr>12_Office Teması</vt:lpstr>
      <vt:lpstr>13_Office Teması</vt:lpstr>
      <vt:lpstr>14_Office Teması</vt:lpstr>
      <vt:lpstr>17_Office Teması</vt:lpstr>
      <vt:lpstr>19_Office Teması</vt:lpstr>
      <vt:lpstr>15_Office Teması</vt:lpstr>
      <vt:lpstr>20_Office Teması</vt:lpstr>
      <vt:lpstr>22_Office Teması</vt:lpstr>
      <vt:lpstr>23_Office Teması</vt:lpstr>
      <vt:lpstr>28_Office Teması</vt:lpstr>
      <vt:lpstr>29_Office Teması</vt:lpstr>
      <vt:lpstr>Ortaokul 7 ve 8.Sınıflar  Lise 11 ve 12. Sınıflar  KAZANIM DEĞERLENDİRME UYGULAMASI </vt:lpstr>
      <vt:lpstr>KAZANIM DEĞERLENDİRME UYGULAMASI</vt:lpstr>
      <vt:lpstr>KAZANIM DEĞERLENDİRME UYGULAMASI</vt:lpstr>
      <vt:lpstr>KAZANIM DEĞERLENDİRME UYGULAMASI</vt:lpstr>
      <vt:lpstr>KAZANIM DEĞERLENDİRME UYGULAMASI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KAZANIM DEĞERLENDİRME UYGULAMASI</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seyhan YILMAM ONGUN</dc:creator>
  <cp:lastModifiedBy>Ali YİĞİT</cp:lastModifiedBy>
  <cp:revision>75</cp:revision>
  <dcterms:created xsi:type="dcterms:W3CDTF">2020-08-23T18:40:09Z</dcterms:created>
  <dcterms:modified xsi:type="dcterms:W3CDTF">2021-10-21T07:24:22Z</dcterms:modified>
</cp:coreProperties>
</file>